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7" r:id="rId4"/>
    <p:sldId id="258" r:id="rId5"/>
    <p:sldId id="263" r:id="rId6"/>
    <p:sldId id="268" r:id="rId7"/>
    <p:sldId id="259" r:id="rId8"/>
    <p:sldId id="260" r:id="rId9"/>
    <p:sldId id="269" r:id="rId10"/>
    <p:sldId id="270" r:id="rId11"/>
    <p:sldId id="264" r:id="rId12"/>
    <p:sldId id="265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F8703-726D-4FF6-B047-6BB975ED8B3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484EA4B-CA94-424A-BE4B-450D85BD63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In the present assignment, I have taken House Pricing dataset. </a:t>
          </a:r>
        </a:p>
      </dgm:t>
    </dgm:pt>
    <dgm:pt modelId="{1DB007A0-FE1C-4E76-8154-E1E56DB2E150}" type="parTrans" cxnId="{6DE557AB-E49B-40FA-8127-6BBF993A1832}">
      <dgm:prSet/>
      <dgm:spPr/>
      <dgm:t>
        <a:bodyPr/>
        <a:lstStyle/>
        <a:p>
          <a:endParaRPr lang="en-US"/>
        </a:p>
      </dgm:t>
    </dgm:pt>
    <dgm:pt modelId="{B9567EB1-C276-415E-8007-D4E82929A232}" type="sibTrans" cxnId="{6DE557AB-E49B-40FA-8127-6BBF993A1832}">
      <dgm:prSet/>
      <dgm:spPr/>
      <dgm:t>
        <a:bodyPr/>
        <a:lstStyle/>
        <a:p>
          <a:endParaRPr lang="en-US"/>
        </a:p>
      </dgm:t>
    </dgm:pt>
    <dgm:pt modelId="{F7039B32-358A-4684-B5D3-6581C5A6C1E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This dataset is one of the Kaggle Competition datasets</a:t>
          </a:r>
          <a:r>
            <a:rPr lang="en-US" sz="1100" dirty="0"/>
            <a:t>. </a:t>
          </a:r>
        </a:p>
      </dgm:t>
    </dgm:pt>
    <dgm:pt modelId="{F9DD573C-8308-4F62-BA79-D7ECE065A85F}" type="parTrans" cxnId="{FAE4D558-44BF-4CE7-B4D1-8DA487E93A2E}">
      <dgm:prSet/>
      <dgm:spPr/>
      <dgm:t>
        <a:bodyPr/>
        <a:lstStyle/>
        <a:p>
          <a:endParaRPr lang="en-US"/>
        </a:p>
      </dgm:t>
    </dgm:pt>
    <dgm:pt modelId="{B1F379CE-B8E2-47C5-8097-9B8ABF0F1E33}" type="sibTrans" cxnId="{FAE4D558-44BF-4CE7-B4D1-8DA487E93A2E}">
      <dgm:prSet/>
      <dgm:spPr/>
      <dgm:t>
        <a:bodyPr/>
        <a:lstStyle/>
        <a:p>
          <a:endParaRPr lang="en-US"/>
        </a:p>
      </dgm:t>
    </dgm:pt>
    <dgm:pt modelId="{A49D10B4-6519-4C39-BE3C-5C3F5506B0D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The dataset contains information about house pricing and the variables affecting it. </a:t>
          </a:r>
        </a:p>
      </dgm:t>
    </dgm:pt>
    <dgm:pt modelId="{87DB27A7-7891-4792-9D06-26334A6A6D8C}" type="parTrans" cxnId="{67B9080D-B328-4E12-8B9B-DAAFB67C63F4}">
      <dgm:prSet/>
      <dgm:spPr/>
      <dgm:t>
        <a:bodyPr/>
        <a:lstStyle/>
        <a:p>
          <a:endParaRPr lang="en-US"/>
        </a:p>
      </dgm:t>
    </dgm:pt>
    <dgm:pt modelId="{D4C407DB-43DB-4AC5-9417-B453495814B2}" type="sibTrans" cxnId="{67B9080D-B328-4E12-8B9B-DAAFB67C63F4}">
      <dgm:prSet/>
      <dgm:spPr/>
      <dgm:t>
        <a:bodyPr/>
        <a:lstStyle/>
        <a:p>
          <a:endParaRPr lang="en-US"/>
        </a:p>
      </dgm:t>
    </dgm:pt>
    <dgm:pt modelId="{2476FC45-4384-4676-9994-E59C4B6425E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The dataset is divided into 2 parts: train dataset and test dataset. </a:t>
          </a:r>
        </a:p>
      </dgm:t>
    </dgm:pt>
    <dgm:pt modelId="{A6941852-9FF9-4413-9D60-C9CF1BCF0598}" type="parTrans" cxnId="{E787A5B6-99AC-45BE-B331-7C6B2CF9F49F}">
      <dgm:prSet/>
      <dgm:spPr/>
      <dgm:t>
        <a:bodyPr/>
        <a:lstStyle/>
        <a:p>
          <a:endParaRPr lang="en-US"/>
        </a:p>
      </dgm:t>
    </dgm:pt>
    <dgm:pt modelId="{B3C03281-294D-45DE-AC97-76E1487D78C4}" type="sibTrans" cxnId="{E787A5B6-99AC-45BE-B331-7C6B2CF9F49F}">
      <dgm:prSet/>
      <dgm:spPr/>
      <dgm:t>
        <a:bodyPr/>
        <a:lstStyle/>
        <a:p>
          <a:endParaRPr lang="en-US"/>
        </a:p>
      </dgm:t>
    </dgm:pt>
    <dgm:pt modelId="{8BD31B84-1F73-4187-A94F-7FECDEFCFC7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dirty="0"/>
            <a:t>The combined dataset has 2919 rows in total and 81 column variables out of which 79 are explanatory variables describing every aspect of the residential home</a:t>
          </a:r>
          <a:r>
            <a:rPr lang="en-US" sz="1200" dirty="0"/>
            <a:t>. </a:t>
          </a:r>
        </a:p>
      </dgm:t>
    </dgm:pt>
    <dgm:pt modelId="{D5B7BDFB-3461-49C6-B4BD-5032C8826F81}" type="parTrans" cxnId="{D94AFCF1-E923-4BFF-88D1-F5960716FA17}">
      <dgm:prSet/>
      <dgm:spPr/>
      <dgm:t>
        <a:bodyPr/>
        <a:lstStyle/>
        <a:p>
          <a:endParaRPr lang="en-US"/>
        </a:p>
      </dgm:t>
    </dgm:pt>
    <dgm:pt modelId="{41590F28-B3B6-4975-BD97-DF2DE4461319}" type="sibTrans" cxnId="{D94AFCF1-E923-4BFF-88D1-F5960716FA17}">
      <dgm:prSet/>
      <dgm:spPr/>
      <dgm:t>
        <a:bodyPr/>
        <a:lstStyle/>
        <a:p>
          <a:endParaRPr lang="en-US"/>
        </a:p>
      </dgm:t>
    </dgm:pt>
    <dgm:pt modelId="{BBF31ABB-E9E4-498D-BC49-F0ACC5D7821D}" type="pres">
      <dgm:prSet presAssocID="{836F8703-726D-4FF6-B047-6BB975ED8B30}" presName="root" presStyleCnt="0">
        <dgm:presLayoutVars>
          <dgm:dir/>
          <dgm:resizeHandles val="exact"/>
        </dgm:presLayoutVars>
      </dgm:prSet>
      <dgm:spPr/>
    </dgm:pt>
    <dgm:pt modelId="{C062E920-6B90-4042-99D2-DC69D6219991}" type="pres">
      <dgm:prSet presAssocID="{C484EA4B-CA94-424A-BE4B-450D85BD63AC}" presName="compNode" presStyleCnt="0"/>
      <dgm:spPr/>
    </dgm:pt>
    <dgm:pt modelId="{CA2A0A0B-10B2-4EEC-80D1-436A266B7462}" type="pres">
      <dgm:prSet presAssocID="{C484EA4B-CA94-424A-BE4B-450D85BD63AC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FD2B6D4-CE78-4068-9ED4-3256DE02C925}" type="pres">
      <dgm:prSet presAssocID="{C484EA4B-CA94-424A-BE4B-450D85BD63A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2B3972EF-0CE5-4639-A30C-67104BD68702}" type="pres">
      <dgm:prSet presAssocID="{C484EA4B-CA94-424A-BE4B-450D85BD63AC}" presName="spaceRect" presStyleCnt="0"/>
      <dgm:spPr/>
    </dgm:pt>
    <dgm:pt modelId="{E46E7AA2-5081-4B90-95E0-B805B4EBF539}" type="pres">
      <dgm:prSet presAssocID="{C484EA4B-CA94-424A-BE4B-450D85BD63AC}" presName="textRect" presStyleLbl="revTx" presStyleIdx="0" presStyleCnt="5">
        <dgm:presLayoutVars>
          <dgm:chMax val="1"/>
          <dgm:chPref val="1"/>
        </dgm:presLayoutVars>
      </dgm:prSet>
      <dgm:spPr/>
    </dgm:pt>
    <dgm:pt modelId="{7423AC5D-0F67-434A-8ED1-AF605E45894F}" type="pres">
      <dgm:prSet presAssocID="{B9567EB1-C276-415E-8007-D4E82929A232}" presName="sibTrans" presStyleCnt="0"/>
      <dgm:spPr/>
    </dgm:pt>
    <dgm:pt modelId="{96F0E7E3-1457-4406-8F73-027335BED75E}" type="pres">
      <dgm:prSet presAssocID="{F7039B32-358A-4684-B5D3-6581C5A6C1E1}" presName="compNode" presStyleCnt="0"/>
      <dgm:spPr/>
    </dgm:pt>
    <dgm:pt modelId="{C7592313-8623-4978-8BA4-5A300DAC3E79}" type="pres">
      <dgm:prSet presAssocID="{F7039B32-358A-4684-B5D3-6581C5A6C1E1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0FF0A36-ED85-426A-AFF7-13EBE2496D53}" type="pres">
      <dgm:prSet presAssocID="{F7039B32-358A-4684-B5D3-6581C5A6C1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2D2279-5D61-491F-AA51-19EBC3F17FEE}" type="pres">
      <dgm:prSet presAssocID="{F7039B32-358A-4684-B5D3-6581C5A6C1E1}" presName="spaceRect" presStyleCnt="0"/>
      <dgm:spPr/>
    </dgm:pt>
    <dgm:pt modelId="{7E5952F1-D2F8-4ED8-AADD-E4E27BA58363}" type="pres">
      <dgm:prSet presAssocID="{F7039B32-358A-4684-B5D3-6581C5A6C1E1}" presName="textRect" presStyleLbl="revTx" presStyleIdx="1" presStyleCnt="5">
        <dgm:presLayoutVars>
          <dgm:chMax val="1"/>
          <dgm:chPref val="1"/>
        </dgm:presLayoutVars>
      </dgm:prSet>
      <dgm:spPr/>
    </dgm:pt>
    <dgm:pt modelId="{2B384226-C3DB-4D15-A27D-B86AF8DBE284}" type="pres">
      <dgm:prSet presAssocID="{B1F379CE-B8E2-47C5-8097-9B8ABF0F1E33}" presName="sibTrans" presStyleCnt="0"/>
      <dgm:spPr/>
    </dgm:pt>
    <dgm:pt modelId="{6C74A139-7614-4797-BD55-F17740D362FE}" type="pres">
      <dgm:prSet presAssocID="{A49D10B4-6519-4C39-BE3C-5C3F5506B0D1}" presName="compNode" presStyleCnt="0"/>
      <dgm:spPr/>
    </dgm:pt>
    <dgm:pt modelId="{368A4481-A03C-4C2B-AA72-82CB5E300A84}" type="pres">
      <dgm:prSet presAssocID="{A49D10B4-6519-4C39-BE3C-5C3F5506B0D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AFBA9B6-C45A-44F1-98F3-5A2516011E16}" type="pres">
      <dgm:prSet presAssocID="{A49D10B4-6519-4C39-BE3C-5C3F5506B0D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E869A85-5135-4AB7-8D7E-AE5800A31E70}" type="pres">
      <dgm:prSet presAssocID="{A49D10B4-6519-4C39-BE3C-5C3F5506B0D1}" presName="spaceRect" presStyleCnt="0"/>
      <dgm:spPr/>
    </dgm:pt>
    <dgm:pt modelId="{18992287-CF5B-4577-9C91-3B893CC0B52B}" type="pres">
      <dgm:prSet presAssocID="{A49D10B4-6519-4C39-BE3C-5C3F5506B0D1}" presName="textRect" presStyleLbl="revTx" presStyleIdx="2" presStyleCnt="5">
        <dgm:presLayoutVars>
          <dgm:chMax val="1"/>
          <dgm:chPref val="1"/>
        </dgm:presLayoutVars>
      </dgm:prSet>
      <dgm:spPr/>
    </dgm:pt>
    <dgm:pt modelId="{7A8E1A13-912D-4510-B579-FD79074B9EF8}" type="pres">
      <dgm:prSet presAssocID="{D4C407DB-43DB-4AC5-9417-B453495814B2}" presName="sibTrans" presStyleCnt="0"/>
      <dgm:spPr/>
    </dgm:pt>
    <dgm:pt modelId="{2290E157-CC2A-4147-8232-6F978C8D5E65}" type="pres">
      <dgm:prSet presAssocID="{2476FC45-4384-4676-9994-E59C4B6425EA}" presName="compNode" presStyleCnt="0"/>
      <dgm:spPr/>
    </dgm:pt>
    <dgm:pt modelId="{72FF897D-5491-4D4D-B873-132070179550}" type="pres">
      <dgm:prSet presAssocID="{2476FC45-4384-4676-9994-E59C4B6425EA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20EB102-4350-4FFD-B86A-0AAFED7CA378}" type="pres">
      <dgm:prSet presAssocID="{2476FC45-4384-4676-9994-E59C4B6425E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C5E1BA7-036C-4A28-9A9F-F700B6838100}" type="pres">
      <dgm:prSet presAssocID="{2476FC45-4384-4676-9994-E59C4B6425EA}" presName="spaceRect" presStyleCnt="0"/>
      <dgm:spPr/>
    </dgm:pt>
    <dgm:pt modelId="{0A79B454-7EB3-4B9D-8BB8-95092ABFEA35}" type="pres">
      <dgm:prSet presAssocID="{2476FC45-4384-4676-9994-E59C4B6425EA}" presName="textRect" presStyleLbl="revTx" presStyleIdx="3" presStyleCnt="5">
        <dgm:presLayoutVars>
          <dgm:chMax val="1"/>
          <dgm:chPref val="1"/>
        </dgm:presLayoutVars>
      </dgm:prSet>
      <dgm:spPr/>
    </dgm:pt>
    <dgm:pt modelId="{CB221C63-E236-4DD8-909B-2FD207A47B4B}" type="pres">
      <dgm:prSet presAssocID="{B3C03281-294D-45DE-AC97-76E1487D78C4}" presName="sibTrans" presStyleCnt="0"/>
      <dgm:spPr/>
    </dgm:pt>
    <dgm:pt modelId="{DC1D99C4-763D-4171-87B5-538AB501281C}" type="pres">
      <dgm:prSet presAssocID="{8BD31B84-1F73-4187-A94F-7FECDEFCFC79}" presName="compNode" presStyleCnt="0"/>
      <dgm:spPr/>
    </dgm:pt>
    <dgm:pt modelId="{C5274988-DCDB-41C3-9C20-9C7D041754F7}" type="pres">
      <dgm:prSet presAssocID="{8BD31B84-1F73-4187-A94F-7FECDEFCFC79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04D273D-1BCF-451E-81F7-B8FCA6C2DA52}" type="pres">
      <dgm:prSet presAssocID="{8BD31B84-1F73-4187-A94F-7FECDEFCFC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457779CB-4F7B-4D15-91AB-701DD29DD314}" type="pres">
      <dgm:prSet presAssocID="{8BD31B84-1F73-4187-A94F-7FECDEFCFC79}" presName="spaceRect" presStyleCnt="0"/>
      <dgm:spPr/>
    </dgm:pt>
    <dgm:pt modelId="{0192E969-52C5-4F57-8D5B-557791FF54AA}" type="pres">
      <dgm:prSet presAssocID="{8BD31B84-1F73-4187-A94F-7FECDEFCFC79}" presName="textRect" presStyleLbl="revTx" presStyleIdx="4" presStyleCnt="5" custScaleX="188414">
        <dgm:presLayoutVars>
          <dgm:chMax val="1"/>
          <dgm:chPref val="1"/>
        </dgm:presLayoutVars>
      </dgm:prSet>
      <dgm:spPr/>
    </dgm:pt>
  </dgm:ptLst>
  <dgm:cxnLst>
    <dgm:cxn modelId="{67B9080D-B328-4E12-8B9B-DAAFB67C63F4}" srcId="{836F8703-726D-4FF6-B047-6BB975ED8B30}" destId="{A49D10B4-6519-4C39-BE3C-5C3F5506B0D1}" srcOrd="2" destOrd="0" parTransId="{87DB27A7-7891-4792-9D06-26334A6A6D8C}" sibTransId="{D4C407DB-43DB-4AC5-9417-B453495814B2}"/>
    <dgm:cxn modelId="{5EDD2812-8434-B846-8EA8-3C54E10C6B72}" type="presOf" srcId="{C484EA4B-CA94-424A-BE4B-450D85BD63AC}" destId="{E46E7AA2-5081-4B90-95E0-B805B4EBF539}" srcOrd="0" destOrd="0" presId="urn:microsoft.com/office/officeart/2018/5/layout/IconLeafLabelList"/>
    <dgm:cxn modelId="{F726AC34-2F89-0D40-BF9B-0858D092DCA2}" type="presOf" srcId="{836F8703-726D-4FF6-B047-6BB975ED8B30}" destId="{BBF31ABB-E9E4-498D-BC49-F0ACC5D7821D}" srcOrd="0" destOrd="0" presId="urn:microsoft.com/office/officeart/2018/5/layout/IconLeafLabelList"/>
    <dgm:cxn modelId="{FAE4D558-44BF-4CE7-B4D1-8DA487E93A2E}" srcId="{836F8703-726D-4FF6-B047-6BB975ED8B30}" destId="{F7039B32-358A-4684-B5D3-6581C5A6C1E1}" srcOrd="1" destOrd="0" parTransId="{F9DD573C-8308-4F62-BA79-D7ECE065A85F}" sibTransId="{B1F379CE-B8E2-47C5-8097-9B8ABF0F1E33}"/>
    <dgm:cxn modelId="{1238895E-7990-5F4B-8833-590E2A935A8E}" type="presOf" srcId="{8BD31B84-1F73-4187-A94F-7FECDEFCFC79}" destId="{0192E969-52C5-4F57-8D5B-557791FF54AA}" srcOrd="0" destOrd="0" presId="urn:microsoft.com/office/officeart/2018/5/layout/IconLeafLabelList"/>
    <dgm:cxn modelId="{05DB9E63-FA67-B146-8A5A-630DE25E16F5}" type="presOf" srcId="{F7039B32-358A-4684-B5D3-6581C5A6C1E1}" destId="{7E5952F1-D2F8-4ED8-AADD-E4E27BA58363}" srcOrd="0" destOrd="0" presId="urn:microsoft.com/office/officeart/2018/5/layout/IconLeafLabelList"/>
    <dgm:cxn modelId="{46B77583-26BE-C447-942A-F19B81A25EA4}" type="presOf" srcId="{2476FC45-4384-4676-9994-E59C4B6425EA}" destId="{0A79B454-7EB3-4B9D-8BB8-95092ABFEA35}" srcOrd="0" destOrd="0" presId="urn:microsoft.com/office/officeart/2018/5/layout/IconLeafLabelList"/>
    <dgm:cxn modelId="{6DE557AB-E49B-40FA-8127-6BBF993A1832}" srcId="{836F8703-726D-4FF6-B047-6BB975ED8B30}" destId="{C484EA4B-CA94-424A-BE4B-450D85BD63AC}" srcOrd="0" destOrd="0" parTransId="{1DB007A0-FE1C-4E76-8154-E1E56DB2E150}" sibTransId="{B9567EB1-C276-415E-8007-D4E82929A232}"/>
    <dgm:cxn modelId="{E787A5B6-99AC-45BE-B331-7C6B2CF9F49F}" srcId="{836F8703-726D-4FF6-B047-6BB975ED8B30}" destId="{2476FC45-4384-4676-9994-E59C4B6425EA}" srcOrd="3" destOrd="0" parTransId="{A6941852-9FF9-4413-9D60-C9CF1BCF0598}" sibTransId="{B3C03281-294D-45DE-AC97-76E1487D78C4}"/>
    <dgm:cxn modelId="{DAB77CD2-5CD1-C145-B5E8-91B24E57B4F3}" type="presOf" srcId="{A49D10B4-6519-4C39-BE3C-5C3F5506B0D1}" destId="{18992287-CF5B-4577-9C91-3B893CC0B52B}" srcOrd="0" destOrd="0" presId="urn:microsoft.com/office/officeart/2018/5/layout/IconLeafLabelList"/>
    <dgm:cxn modelId="{D94AFCF1-E923-4BFF-88D1-F5960716FA17}" srcId="{836F8703-726D-4FF6-B047-6BB975ED8B30}" destId="{8BD31B84-1F73-4187-A94F-7FECDEFCFC79}" srcOrd="4" destOrd="0" parTransId="{D5B7BDFB-3461-49C6-B4BD-5032C8826F81}" sibTransId="{41590F28-B3B6-4975-BD97-DF2DE4461319}"/>
    <dgm:cxn modelId="{1542D160-DA5E-C343-B31E-642CB4F64A5D}" type="presParOf" srcId="{BBF31ABB-E9E4-498D-BC49-F0ACC5D7821D}" destId="{C062E920-6B90-4042-99D2-DC69D6219991}" srcOrd="0" destOrd="0" presId="urn:microsoft.com/office/officeart/2018/5/layout/IconLeafLabelList"/>
    <dgm:cxn modelId="{D4DF6595-6286-BD48-8A32-860524404C57}" type="presParOf" srcId="{C062E920-6B90-4042-99D2-DC69D6219991}" destId="{CA2A0A0B-10B2-4EEC-80D1-436A266B7462}" srcOrd="0" destOrd="0" presId="urn:microsoft.com/office/officeart/2018/5/layout/IconLeafLabelList"/>
    <dgm:cxn modelId="{3C08A033-1263-BF42-A5BB-23D708E97729}" type="presParOf" srcId="{C062E920-6B90-4042-99D2-DC69D6219991}" destId="{7FD2B6D4-CE78-4068-9ED4-3256DE02C925}" srcOrd="1" destOrd="0" presId="urn:microsoft.com/office/officeart/2018/5/layout/IconLeafLabelList"/>
    <dgm:cxn modelId="{81261E6A-B20D-CD4F-B6EF-945C0836061A}" type="presParOf" srcId="{C062E920-6B90-4042-99D2-DC69D6219991}" destId="{2B3972EF-0CE5-4639-A30C-67104BD68702}" srcOrd="2" destOrd="0" presId="urn:microsoft.com/office/officeart/2018/5/layout/IconLeafLabelList"/>
    <dgm:cxn modelId="{75EA0457-EC45-7349-9FEC-D3A74017C8AB}" type="presParOf" srcId="{C062E920-6B90-4042-99D2-DC69D6219991}" destId="{E46E7AA2-5081-4B90-95E0-B805B4EBF539}" srcOrd="3" destOrd="0" presId="urn:microsoft.com/office/officeart/2018/5/layout/IconLeafLabelList"/>
    <dgm:cxn modelId="{C47D32DA-7DAC-FA4E-BE65-C7C0B999B25C}" type="presParOf" srcId="{BBF31ABB-E9E4-498D-BC49-F0ACC5D7821D}" destId="{7423AC5D-0F67-434A-8ED1-AF605E45894F}" srcOrd="1" destOrd="0" presId="urn:microsoft.com/office/officeart/2018/5/layout/IconLeafLabelList"/>
    <dgm:cxn modelId="{2B3620FF-1474-8349-9D38-A035E14FEE5A}" type="presParOf" srcId="{BBF31ABB-E9E4-498D-BC49-F0ACC5D7821D}" destId="{96F0E7E3-1457-4406-8F73-027335BED75E}" srcOrd="2" destOrd="0" presId="urn:microsoft.com/office/officeart/2018/5/layout/IconLeafLabelList"/>
    <dgm:cxn modelId="{AFA4FED2-9F82-EB40-930A-16C862131C51}" type="presParOf" srcId="{96F0E7E3-1457-4406-8F73-027335BED75E}" destId="{C7592313-8623-4978-8BA4-5A300DAC3E79}" srcOrd="0" destOrd="0" presId="urn:microsoft.com/office/officeart/2018/5/layout/IconLeafLabelList"/>
    <dgm:cxn modelId="{7D4B6D32-A77E-1646-B75B-BC4A56C023D4}" type="presParOf" srcId="{96F0E7E3-1457-4406-8F73-027335BED75E}" destId="{40FF0A36-ED85-426A-AFF7-13EBE2496D53}" srcOrd="1" destOrd="0" presId="urn:microsoft.com/office/officeart/2018/5/layout/IconLeafLabelList"/>
    <dgm:cxn modelId="{F4506C50-73C7-2544-921E-C3501C8A76E3}" type="presParOf" srcId="{96F0E7E3-1457-4406-8F73-027335BED75E}" destId="{C32D2279-5D61-491F-AA51-19EBC3F17FEE}" srcOrd="2" destOrd="0" presId="urn:microsoft.com/office/officeart/2018/5/layout/IconLeafLabelList"/>
    <dgm:cxn modelId="{88A71BF0-2DA7-9E48-A5E6-4976013DBA6D}" type="presParOf" srcId="{96F0E7E3-1457-4406-8F73-027335BED75E}" destId="{7E5952F1-D2F8-4ED8-AADD-E4E27BA58363}" srcOrd="3" destOrd="0" presId="urn:microsoft.com/office/officeart/2018/5/layout/IconLeafLabelList"/>
    <dgm:cxn modelId="{CC6F79CC-6659-314F-B402-438C58AA3983}" type="presParOf" srcId="{BBF31ABB-E9E4-498D-BC49-F0ACC5D7821D}" destId="{2B384226-C3DB-4D15-A27D-B86AF8DBE284}" srcOrd="3" destOrd="0" presId="urn:microsoft.com/office/officeart/2018/5/layout/IconLeafLabelList"/>
    <dgm:cxn modelId="{81083075-4BAF-7E40-8823-2C17CE9E9950}" type="presParOf" srcId="{BBF31ABB-E9E4-498D-BC49-F0ACC5D7821D}" destId="{6C74A139-7614-4797-BD55-F17740D362FE}" srcOrd="4" destOrd="0" presId="urn:microsoft.com/office/officeart/2018/5/layout/IconLeafLabelList"/>
    <dgm:cxn modelId="{B5E166CD-F112-744F-A083-176045D58283}" type="presParOf" srcId="{6C74A139-7614-4797-BD55-F17740D362FE}" destId="{368A4481-A03C-4C2B-AA72-82CB5E300A84}" srcOrd="0" destOrd="0" presId="urn:microsoft.com/office/officeart/2018/5/layout/IconLeafLabelList"/>
    <dgm:cxn modelId="{373EBD7D-9055-6C41-A69A-4C1FCD7CECCD}" type="presParOf" srcId="{6C74A139-7614-4797-BD55-F17740D362FE}" destId="{0AFBA9B6-C45A-44F1-98F3-5A2516011E16}" srcOrd="1" destOrd="0" presId="urn:microsoft.com/office/officeart/2018/5/layout/IconLeafLabelList"/>
    <dgm:cxn modelId="{679384FA-E566-0C49-B540-296D18E39881}" type="presParOf" srcId="{6C74A139-7614-4797-BD55-F17740D362FE}" destId="{6E869A85-5135-4AB7-8D7E-AE5800A31E70}" srcOrd="2" destOrd="0" presId="urn:microsoft.com/office/officeart/2018/5/layout/IconLeafLabelList"/>
    <dgm:cxn modelId="{7ACE6F6D-B569-2947-8AF7-7F32D0184D34}" type="presParOf" srcId="{6C74A139-7614-4797-BD55-F17740D362FE}" destId="{18992287-CF5B-4577-9C91-3B893CC0B52B}" srcOrd="3" destOrd="0" presId="urn:microsoft.com/office/officeart/2018/5/layout/IconLeafLabelList"/>
    <dgm:cxn modelId="{6AEAB96A-B3F2-9248-8A5C-F55807BC9D08}" type="presParOf" srcId="{BBF31ABB-E9E4-498D-BC49-F0ACC5D7821D}" destId="{7A8E1A13-912D-4510-B579-FD79074B9EF8}" srcOrd="5" destOrd="0" presId="urn:microsoft.com/office/officeart/2018/5/layout/IconLeafLabelList"/>
    <dgm:cxn modelId="{4D2BCAC7-31C2-7641-9C5D-079C869D6978}" type="presParOf" srcId="{BBF31ABB-E9E4-498D-BC49-F0ACC5D7821D}" destId="{2290E157-CC2A-4147-8232-6F978C8D5E65}" srcOrd="6" destOrd="0" presId="urn:microsoft.com/office/officeart/2018/5/layout/IconLeafLabelList"/>
    <dgm:cxn modelId="{9CF54F6F-A984-104A-B2C4-2C1009E92ECC}" type="presParOf" srcId="{2290E157-CC2A-4147-8232-6F978C8D5E65}" destId="{72FF897D-5491-4D4D-B873-132070179550}" srcOrd="0" destOrd="0" presId="urn:microsoft.com/office/officeart/2018/5/layout/IconLeafLabelList"/>
    <dgm:cxn modelId="{4219EAC5-C6BA-0F4D-A93F-E9F3418C73C2}" type="presParOf" srcId="{2290E157-CC2A-4147-8232-6F978C8D5E65}" destId="{B20EB102-4350-4FFD-B86A-0AAFED7CA378}" srcOrd="1" destOrd="0" presId="urn:microsoft.com/office/officeart/2018/5/layout/IconLeafLabelList"/>
    <dgm:cxn modelId="{80F78C2A-59ED-1B47-8D5E-2C37B4E11842}" type="presParOf" srcId="{2290E157-CC2A-4147-8232-6F978C8D5E65}" destId="{1C5E1BA7-036C-4A28-9A9F-F700B6838100}" srcOrd="2" destOrd="0" presId="urn:microsoft.com/office/officeart/2018/5/layout/IconLeafLabelList"/>
    <dgm:cxn modelId="{A4499B8F-1FB8-054C-83D5-799695E99C7B}" type="presParOf" srcId="{2290E157-CC2A-4147-8232-6F978C8D5E65}" destId="{0A79B454-7EB3-4B9D-8BB8-95092ABFEA35}" srcOrd="3" destOrd="0" presId="urn:microsoft.com/office/officeart/2018/5/layout/IconLeafLabelList"/>
    <dgm:cxn modelId="{095B780A-1C52-7E48-8F2B-6D72161355C7}" type="presParOf" srcId="{BBF31ABB-E9E4-498D-BC49-F0ACC5D7821D}" destId="{CB221C63-E236-4DD8-909B-2FD207A47B4B}" srcOrd="7" destOrd="0" presId="urn:microsoft.com/office/officeart/2018/5/layout/IconLeafLabelList"/>
    <dgm:cxn modelId="{3E6A4D4D-D83C-6C48-A124-2C7C6493E5D5}" type="presParOf" srcId="{BBF31ABB-E9E4-498D-BC49-F0ACC5D7821D}" destId="{DC1D99C4-763D-4171-87B5-538AB501281C}" srcOrd="8" destOrd="0" presId="urn:microsoft.com/office/officeart/2018/5/layout/IconLeafLabelList"/>
    <dgm:cxn modelId="{88F3027C-EE48-2348-B4CB-A84E08B30469}" type="presParOf" srcId="{DC1D99C4-763D-4171-87B5-538AB501281C}" destId="{C5274988-DCDB-41C3-9C20-9C7D041754F7}" srcOrd="0" destOrd="0" presId="urn:microsoft.com/office/officeart/2018/5/layout/IconLeafLabelList"/>
    <dgm:cxn modelId="{48CB94B8-4FBE-9942-B5FE-F6654D837722}" type="presParOf" srcId="{DC1D99C4-763D-4171-87B5-538AB501281C}" destId="{D04D273D-1BCF-451E-81F7-B8FCA6C2DA52}" srcOrd="1" destOrd="0" presId="urn:microsoft.com/office/officeart/2018/5/layout/IconLeafLabelList"/>
    <dgm:cxn modelId="{D40FD1EF-D3FA-164E-AB32-101A17D1CB0D}" type="presParOf" srcId="{DC1D99C4-763D-4171-87B5-538AB501281C}" destId="{457779CB-4F7B-4D15-91AB-701DD29DD314}" srcOrd="2" destOrd="0" presId="urn:microsoft.com/office/officeart/2018/5/layout/IconLeafLabelList"/>
    <dgm:cxn modelId="{7F4ACCF7-90AA-0240-9D27-2591FFF85C0B}" type="presParOf" srcId="{DC1D99C4-763D-4171-87B5-538AB501281C}" destId="{0192E969-52C5-4F57-8D5B-557791FF54A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1249DC-A262-467F-B122-A74DE861ABE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C65A4D-29B6-4F5D-80B9-4EAB62F4A812}">
      <dgm:prSet/>
      <dgm:spPr/>
      <dgm:t>
        <a:bodyPr/>
        <a:lstStyle/>
        <a:p>
          <a:r>
            <a:rPr lang="en-US"/>
            <a:t>In this assignment, we are trying to predict the house prices. </a:t>
          </a:r>
        </a:p>
      </dgm:t>
    </dgm:pt>
    <dgm:pt modelId="{A001F58D-29A3-4C9E-A0E2-4DFD332C6CFC}" type="parTrans" cxnId="{07EAAB88-1987-40EA-A4FB-FB98FBE1D174}">
      <dgm:prSet/>
      <dgm:spPr/>
      <dgm:t>
        <a:bodyPr/>
        <a:lstStyle/>
        <a:p>
          <a:endParaRPr lang="en-US"/>
        </a:p>
      </dgm:t>
    </dgm:pt>
    <dgm:pt modelId="{81DD907C-9EE2-4FB1-94A7-B41AC69CBC3A}" type="sibTrans" cxnId="{07EAAB88-1987-40EA-A4FB-FB98FBE1D174}">
      <dgm:prSet/>
      <dgm:spPr/>
      <dgm:t>
        <a:bodyPr/>
        <a:lstStyle/>
        <a:p>
          <a:endParaRPr lang="en-US"/>
        </a:p>
      </dgm:t>
    </dgm:pt>
    <dgm:pt modelId="{23B72351-5F98-4688-A6AE-0B399FEAAD3A}">
      <dgm:prSet/>
      <dgm:spPr/>
      <dgm:t>
        <a:bodyPr/>
        <a:lstStyle/>
        <a:p>
          <a:r>
            <a:rPr lang="en-US"/>
            <a:t>Here, </a:t>
          </a:r>
          <a:r>
            <a:rPr lang="en-US" b="1"/>
            <a:t>SalePrice</a:t>
          </a:r>
          <a:r>
            <a:rPr lang="en-US"/>
            <a:t> is the response variable here while other 79 column variables are predictors. </a:t>
          </a:r>
        </a:p>
      </dgm:t>
    </dgm:pt>
    <dgm:pt modelId="{AF09BA89-7730-49E5-B5AD-01F76F696B39}" type="parTrans" cxnId="{72F009A4-1E3E-4254-9717-206A66B6FA2E}">
      <dgm:prSet/>
      <dgm:spPr/>
      <dgm:t>
        <a:bodyPr/>
        <a:lstStyle/>
        <a:p>
          <a:endParaRPr lang="en-US"/>
        </a:p>
      </dgm:t>
    </dgm:pt>
    <dgm:pt modelId="{DFA1ADBB-E2EA-4556-B64B-7136FA503C7D}" type="sibTrans" cxnId="{72F009A4-1E3E-4254-9717-206A66B6FA2E}">
      <dgm:prSet/>
      <dgm:spPr/>
      <dgm:t>
        <a:bodyPr/>
        <a:lstStyle/>
        <a:p>
          <a:endParaRPr lang="en-US"/>
        </a:p>
      </dgm:t>
    </dgm:pt>
    <dgm:pt modelId="{619295E3-C8C2-4281-80D9-D0EA44657B25}">
      <dgm:prSet/>
      <dgm:spPr/>
      <dgm:t>
        <a:bodyPr/>
        <a:lstStyle/>
        <a:p>
          <a:r>
            <a:rPr lang="en-US"/>
            <a:t>The goal or objective is to perform some data mining techniques and do the exploratory data analysis. </a:t>
          </a:r>
        </a:p>
      </dgm:t>
    </dgm:pt>
    <dgm:pt modelId="{62AD5ECB-FD13-40E2-B33A-FA379FD855A5}" type="parTrans" cxnId="{48EB0127-5A5C-4425-943E-FE112362BC41}">
      <dgm:prSet/>
      <dgm:spPr/>
      <dgm:t>
        <a:bodyPr/>
        <a:lstStyle/>
        <a:p>
          <a:endParaRPr lang="en-US"/>
        </a:p>
      </dgm:t>
    </dgm:pt>
    <dgm:pt modelId="{B564FBF3-473E-416F-9FD8-76EF68DF3DF0}" type="sibTrans" cxnId="{48EB0127-5A5C-4425-943E-FE112362BC41}">
      <dgm:prSet/>
      <dgm:spPr/>
      <dgm:t>
        <a:bodyPr/>
        <a:lstStyle/>
        <a:p>
          <a:endParaRPr lang="en-US"/>
        </a:p>
      </dgm:t>
    </dgm:pt>
    <dgm:pt modelId="{CE1ACB65-C6E7-4EDE-B8B4-536CBBE0F198}">
      <dgm:prSet/>
      <dgm:spPr/>
      <dgm:t>
        <a:bodyPr/>
        <a:lstStyle/>
        <a:p>
          <a:r>
            <a:rPr lang="en-US" dirty="0"/>
            <a:t>Predictive modeling techniques such as random forest and linear regression are to be performed to predict the Sale Price of the houses.</a:t>
          </a:r>
        </a:p>
      </dgm:t>
    </dgm:pt>
    <dgm:pt modelId="{C139FC44-685A-41B4-AF8F-0753D2621A43}" type="parTrans" cxnId="{FE0316F3-14D3-436A-A201-3F611C51870F}">
      <dgm:prSet/>
      <dgm:spPr/>
      <dgm:t>
        <a:bodyPr/>
        <a:lstStyle/>
        <a:p>
          <a:endParaRPr lang="en-US"/>
        </a:p>
      </dgm:t>
    </dgm:pt>
    <dgm:pt modelId="{08651234-2170-471D-8E32-9032686020C1}" type="sibTrans" cxnId="{FE0316F3-14D3-436A-A201-3F611C51870F}">
      <dgm:prSet/>
      <dgm:spPr/>
      <dgm:t>
        <a:bodyPr/>
        <a:lstStyle/>
        <a:p>
          <a:endParaRPr lang="en-US"/>
        </a:p>
      </dgm:t>
    </dgm:pt>
    <dgm:pt modelId="{F0771B76-A161-2147-B48E-94305941079B}" type="pres">
      <dgm:prSet presAssocID="{5A1249DC-A262-467F-B122-A74DE861ABEE}" presName="vert0" presStyleCnt="0">
        <dgm:presLayoutVars>
          <dgm:dir/>
          <dgm:animOne val="branch"/>
          <dgm:animLvl val="lvl"/>
        </dgm:presLayoutVars>
      </dgm:prSet>
      <dgm:spPr/>
    </dgm:pt>
    <dgm:pt modelId="{ED493A24-7815-E04D-9E78-D165FE991889}" type="pres">
      <dgm:prSet presAssocID="{D9C65A4D-29B6-4F5D-80B9-4EAB62F4A812}" presName="thickLine" presStyleLbl="alignNode1" presStyleIdx="0" presStyleCnt="4"/>
      <dgm:spPr/>
    </dgm:pt>
    <dgm:pt modelId="{8CE3B5DA-D240-F049-9346-D0D0727EE445}" type="pres">
      <dgm:prSet presAssocID="{D9C65A4D-29B6-4F5D-80B9-4EAB62F4A812}" presName="horz1" presStyleCnt="0"/>
      <dgm:spPr/>
    </dgm:pt>
    <dgm:pt modelId="{04895E1D-EEB5-0C4F-80BA-D8406D8896E5}" type="pres">
      <dgm:prSet presAssocID="{D9C65A4D-29B6-4F5D-80B9-4EAB62F4A812}" presName="tx1" presStyleLbl="revTx" presStyleIdx="0" presStyleCnt="4"/>
      <dgm:spPr/>
    </dgm:pt>
    <dgm:pt modelId="{07E12054-7EEB-734F-8F25-C4AEBA067448}" type="pres">
      <dgm:prSet presAssocID="{D9C65A4D-29B6-4F5D-80B9-4EAB62F4A812}" presName="vert1" presStyleCnt="0"/>
      <dgm:spPr/>
    </dgm:pt>
    <dgm:pt modelId="{1029128C-9C73-584A-8204-4614354B2295}" type="pres">
      <dgm:prSet presAssocID="{23B72351-5F98-4688-A6AE-0B399FEAAD3A}" presName="thickLine" presStyleLbl="alignNode1" presStyleIdx="1" presStyleCnt="4"/>
      <dgm:spPr/>
    </dgm:pt>
    <dgm:pt modelId="{858FFFCC-E8AC-B84D-90C3-E629F1E9BF69}" type="pres">
      <dgm:prSet presAssocID="{23B72351-5F98-4688-A6AE-0B399FEAAD3A}" presName="horz1" presStyleCnt="0"/>
      <dgm:spPr/>
    </dgm:pt>
    <dgm:pt modelId="{4661631C-2C4D-3C46-8205-D2A5D7AA4736}" type="pres">
      <dgm:prSet presAssocID="{23B72351-5F98-4688-A6AE-0B399FEAAD3A}" presName="tx1" presStyleLbl="revTx" presStyleIdx="1" presStyleCnt="4"/>
      <dgm:spPr/>
    </dgm:pt>
    <dgm:pt modelId="{DD5EDAF9-73E3-4A46-AA7E-B3343D402B0B}" type="pres">
      <dgm:prSet presAssocID="{23B72351-5F98-4688-A6AE-0B399FEAAD3A}" presName="vert1" presStyleCnt="0"/>
      <dgm:spPr/>
    </dgm:pt>
    <dgm:pt modelId="{DCB2C70B-6116-4B43-B1C0-C86460245280}" type="pres">
      <dgm:prSet presAssocID="{619295E3-C8C2-4281-80D9-D0EA44657B25}" presName="thickLine" presStyleLbl="alignNode1" presStyleIdx="2" presStyleCnt="4"/>
      <dgm:spPr/>
    </dgm:pt>
    <dgm:pt modelId="{D7F1ABE2-A9CD-2648-8A3C-5F4ACD6F9D73}" type="pres">
      <dgm:prSet presAssocID="{619295E3-C8C2-4281-80D9-D0EA44657B25}" presName="horz1" presStyleCnt="0"/>
      <dgm:spPr/>
    </dgm:pt>
    <dgm:pt modelId="{0F5E910C-7891-A54D-882C-2597FF5BF1A6}" type="pres">
      <dgm:prSet presAssocID="{619295E3-C8C2-4281-80D9-D0EA44657B25}" presName="tx1" presStyleLbl="revTx" presStyleIdx="2" presStyleCnt="4"/>
      <dgm:spPr/>
    </dgm:pt>
    <dgm:pt modelId="{AA7BC8EB-7247-5C4B-93B7-392C075446E3}" type="pres">
      <dgm:prSet presAssocID="{619295E3-C8C2-4281-80D9-D0EA44657B25}" presName="vert1" presStyleCnt="0"/>
      <dgm:spPr/>
    </dgm:pt>
    <dgm:pt modelId="{847A1F77-F7D8-4A4D-B57F-4DACE4238BF8}" type="pres">
      <dgm:prSet presAssocID="{CE1ACB65-C6E7-4EDE-B8B4-536CBBE0F198}" presName="thickLine" presStyleLbl="alignNode1" presStyleIdx="3" presStyleCnt="4"/>
      <dgm:spPr/>
    </dgm:pt>
    <dgm:pt modelId="{BE3DB212-E15C-BD44-97BC-57D36284742F}" type="pres">
      <dgm:prSet presAssocID="{CE1ACB65-C6E7-4EDE-B8B4-536CBBE0F198}" presName="horz1" presStyleCnt="0"/>
      <dgm:spPr/>
    </dgm:pt>
    <dgm:pt modelId="{881E98FA-7830-6A44-958C-6449DD5D836D}" type="pres">
      <dgm:prSet presAssocID="{CE1ACB65-C6E7-4EDE-B8B4-536CBBE0F198}" presName="tx1" presStyleLbl="revTx" presStyleIdx="3" presStyleCnt="4"/>
      <dgm:spPr/>
    </dgm:pt>
    <dgm:pt modelId="{78A556FA-0891-0B4C-8CB2-07B1E252D596}" type="pres">
      <dgm:prSet presAssocID="{CE1ACB65-C6E7-4EDE-B8B4-536CBBE0F198}" presName="vert1" presStyleCnt="0"/>
      <dgm:spPr/>
    </dgm:pt>
  </dgm:ptLst>
  <dgm:cxnLst>
    <dgm:cxn modelId="{48EB0127-5A5C-4425-943E-FE112362BC41}" srcId="{5A1249DC-A262-467F-B122-A74DE861ABEE}" destId="{619295E3-C8C2-4281-80D9-D0EA44657B25}" srcOrd="2" destOrd="0" parTransId="{62AD5ECB-FD13-40E2-B33A-FA379FD855A5}" sibTransId="{B564FBF3-473E-416F-9FD8-76EF68DF3DF0}"/>
    <dgm:cxn modelId="{DD97AD30-0786-FB46-B2D7-5DCDFC271358}" type="presOf" srcId="{619295E3-C8C2-4281-80D9-D0EA44657B25}" destId="{0F5E910C-7891-A54D-882C-2597FF5BF1A6}" srcOrd="0" destOrd="0" presId="urn:microsoft.com/office/officeart/2008/layout/LinedList"/>
    <dgm:cxn modelId="{172ACF6F-49B3-474E-891F-50C636F54B52}" type="presOf" srcId="{CE1ACB65-C6E7-4EDE-B8B4-536CBBE0F198}" destId="{881E98FA-7830-6A44-958C-6449DD5D836D}" srcOrd="0" destOrd="0" presId="urn:microsoft.com/office/officeart/2008/layout/LinedList"/>
    <dgm:cxn modelId="{E8A51F75-2EAB-4747-B68D-CC7F57F22CF4}" type="presOf" srcId="{23B72351-5F98-4688-A6AE-0B399FEAAD3A}" destId="{4661631C-2C4D-3C46-8205-D2A5D7AA4736}" srcOrd="0" destOrd="0" presId="urn:microsoft.com/office/officeart/2008/layout/LinedList"/>
    <dgm:cxn modelId="{7CE18B79-3A98-F743-B8F0-099232D8A2CF}" type="presOf" srcId="{D9C65A4D-29B6-4F5D-80B9-4EAB62F4A812}" destId="{04895E1D-EEB5-0C4F-80BA-D8406D8896E5}" srcOrd="0" destOrd="0" presId="urn:microsoft.com/office/officeart/2008/layout/LinedList"/>
    <dgm:cxn modelId="{07EAAB88-1987-40EA-A4FB-FB98FBE1D174}" srcId="{5A1249DC-A262-467F-B122-A74DE861ABEE}" destId="{D9C65A4D-29B6-4F5D-80B9-4EAB62F4A812}" srcOrd="0" destOrd="0" parTransId="{A001F58D-29A3-4C9E-A0E2-4DFD332C6CFC}" sibTransId="{81DD907C-9EE2-4FB1-94A7-B41AC69CBC3A}"/>
    <dgm:cxn modelId="{72F009A4-1E3E-4254-9717-206A66B6FA2E}" srcId="{5A1249DC-A262-467F-B122-A74DE861ABEE}" destId="{23B72351-5F98-4688-A6AE-0B399FEAAD3A}" srcOrd="1" destOrd="0" parTransId="{AF09BA89-7730-49E5-B5AD-01F76F696B39}" sibTransId="{DFA1ADBB-E2EA-4556-B64B-7136FA503C7D}"/>
    <dgm:cxn modelId="{FE0316F3-14D3-436A-A201-3F611C51870F}" srcId="{5A1249DC-A262-467F-B122-A74DE861ABEE}" destId="{CE1ACB65-C6E7-4EDE-B8B4-536CBBE0F198}" srcOrd="3" destOrd="0" parTransId="{C139FC44-685A-41B4-AF8F-0753D2621A43}" sibTransId="{08651234-2170-471D-8E32-9032686020C1}"/>
    <dgm:cxn modelId="{A6C9E5FB-3108-A842-AAEB-D53EF927C521}" type="presOf" srcId="{5A1249DC-A262-467F-B122-A74DE861ABEE}" destId="{F0771B76-A161-2147-B48E-94305941079B}" srcOrd="0" destOrd="0" presId="urn:microsoft.com/office/officeart/2008/layout/LinedList"/>
    <dgm:cxn modelId="{AB878EB6-A0D7-3447-B6A0-CAE725218529}" type="presParOf" srcId="{F0771B76-A161-2147-B48E-94305941079B}" destId="{ED493A24-7815-E04D-9E78-D165FE991889}" srcOrd="0" destOrd="0" presId="urn:microsoft.com/office/officeart/2008/layout/LinedList"/>
    <dgm:cxn modelId="{2B228AE0-4074-1741-821A-0969B6C3DBD8}" type="presParOf" srcId="{F0771B76-A161-2147-B48E-94305941079B}" destId="{8CE3B5DA-D240-F049-9346-D0D0727EE445}" srcOrd="1" destOrd="0" presId="urn:microsoft.com/office/officeart/2008/layout/LinedList"/>
    <dgm:cxn modelId="{F98CE3E9-31AD-B44C-A450-FF38C41C98C0}" type="presParOf" srcId="{8CE3B5DA-D240-F049-9346-D0D0727EE445}" destId="{04895E1D-EEB5-0C4F-80BA-D8406D8896E5}" srcOrd="0" destOrd="0" presId="urn:microsoft.com/office/officeart/2008/layout/LinedList"/>
    <dgm:cxn modelId="{02BE7E4C-5ACD-2B49-8116-1676A706CF71}" type="presParOf" srcId="{8CE3B5DA-D240-F049-9346-D0D0727EE445}" destId="{07E12054-7EEB-734F-8F25-C4AEBA067448}" srcOrd="1" destOrd="0" presId="urn:microsoft.com/office/officeart/2008/layout/LinedList"/>
    <dgm:cxn modelId="{E41E3109-30D4-8045-BC65-0B35674BEAC2}" type="presParOf" srcId="{F0771B76-A161-2147-B48E-94305941079B}" destId="{1029128C-9C73-584A-8204-4614354B2295}" srcOrd="2" destOrd="0" presId="urn:microsoft.com/office/officeart/2008/layout/LinedList"/>
    <dgm:cxn modelId="{7C515BB6-5031-B448-9762-EEE319B9FDDF}" type="presParOf" srcId="{F0771B76-A161-2147-B48E-94305941079B}" destId="{858FFFCC-E8AC-B84D-90C3-E629F1E9BF69}" srcOrd="3" destOrd="0" presId="urn:microsoft.com/office/officeart/2008/layout/LinedList"/>
    <dgm:cxn modelId="{64183A5A-8728-8842-9077-1701121B7263}" type="presParOf" srcId="{858FFFCC-E8AC-B84D-90C3-E629F1E9BF69}" destId="{4661631C-2C4D-3C46-8205-D2A5D7AA4736}" srcOrd="0" destOrd="0" presId="urn:microsoft.com/office/officeart/2008/layout/LinedList"/>
    <dgm:cxn modelId="{033F3565-C23D-6E44-BE28-1C80E703B2BB}" type="presParOf" srcId="{858FFFCC-E8AC-B84D-90C3-E629F1E9BF69}" destId="{DD5EDAF9-73E3-4A46-AA7E-B3343D402B0B}" srcOrd="1" destOrd="0" presId="urn:microsoft.com/office/officeart/2008/layout/LinedList"/>
    <dgm:cxn modelId="{31275C1C-E3A7-8942-A4A9-A8B933D27A38}" type="presParOf" srcId="{F0771B76-A161-2147-B48E-94305941079B}" destId="{DCB2C70B-6116-4B43-B1C0-C86460245280}" srcOrd="4" destOrd="0" presId="urn:microsoft.com/office/officeart/2008/layout/LinedList"/>
    <dgm:cxn modelId="{1A86323D-8312-EE4C-9635-A59C15B9568D}" type="presParOf" srcId="{F0771B76-A161-2147-B48E-94305941079B}" destId="{D7F1ABE2-A9CD-2648-8A3C-5F4ACD6F9D73}" srcOrd="5" destOrd="0" presId="urn:microsoft.com/office/officeart/2008/layout/LinedList"/>
    <dgm:cxn modelId="{CE031A88-0A0D-7D42-B8D8-B73BF632F555}" type="presParOf" srcId="{D7F1ABE2-A9CD-2648-8A3C-5F4ACD6F9D73}" destId="{0F5E910C-7891-A54D-882C-2597FF5BF1A6}" srcOrd="0" destOrd="0" presId="urn:microsoft.com/office/officeart/2008/layout/LinedList"/>
    <dgm:cxn modelId="{58D7AEB7-1360-7641-B8D1-D25A8B24820F}" type="presParOf" srcId="{D7F1ABE2-A9CD-2648-8A3C-5F4ACD6F9D73}" destId="{AA7BC8EB-7247-5C4B-93B7-392C075446E3}" srcOrd="1" destOrd="0" presId="urn:microsoft.com/office/officeart/2008/layout/LinedList"/>
    <dgm:cxn modelId="{9087B0BD-71C8-E64A-A747-D569433AB416}" type="presParOf" srcId="{F0771B76-A161-2147-B48E-94305941079B}" destId="{847A1F77-F7D8-4A4D-B57F-4DACE4238BF8}" srcOrd="6" destOrd="0" presId="urn:microsoft.com/office/officeart/2008/layout/LinedList"/>
    <dgm:cxn modelId="{EF9BBD55-87F2-6F4C-A846-2E1043E9BBDF}" type="presParOf" srcId="{F0771B76-A161-2147-B48E-94305941079B}" destId="{BE3DB212-E15C-BD44-97BC-57D36284742F}" srcOrd="7" destOrd="0" presId="urn:microsoft.com/office/officeart/2008/layout/LinedList"/>
    <dgm:cxn modelId="{F25AF589-71AA-8847-8639-233CE7E73A82}" type="presParOf" srcId="{BE3DB212-E15C-BD44-97BC-57D36284742F}" destId="{881E98FA-7830-6A44-958C-6449DD5D836D}" srcOrd="0" destOrd="0" presId="urn:microsoft.com/office/officeart/2008/layout/LinedList"/>
    <dgm:cxn modelId="{AB2293BF-C45F-A140-82D8-E205284CFF90}" type="presParOf" srcId="{BE3DB212-E15C-BD44-97BC-57D36284742F}" destId="{78A556FA-0891-0B4C-8CB2-07B1E252D5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A4557B-760A-4E74-8DC3-1D8B0D26BB8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33F3E09-D23E-4F13-B6D2-026A72F85536}">
      <dgm:prSet/>
      <dgm:spPr/>
      <dgm:t>
        <a:bodyPr/>
        <a:lstStyle/>
        <a:p>
          <a:r>
            <a:rPr lang="en-US"/>
            <a:t>Importing Package</a:t>
          </a:r>
        </a:p>
      </dgm:t>
    </dgm:pt>
    <dgm:pt modelId="{415E1690-2986-4150-90E8-32C08405998B}" type="parTrans" cxnId="{B2486909-E9FE-491D-9B7E-23B507726B01}">
      <dgm:prSet/>
      <dgm:spPr/>
      <dgm:t>
        <a:bodyPr/>
        <a:lstStyle/>
        <a:p>
          <a:endParaRPr lang="en-US"/>
        </a:p>
      </dgm:t>
    </dgm:pt>
    <dgm:pt modelId="{F67BCB19-7AD7-4EED-8AD4-B8BA239C2CA8}" type="sibTrans" cxnId="{B2486909-E9FE-491D-9B7E-23B507726B01}">
      <dgm:prSet/>
      <dgm:spPr/>
      <dgm:t>
        <a:bodyPr/>
        <a:lstStyle/>
        <a:p>
          <a:endParaRPr lang="en-US"/>
        </a:p>
      </dgm:t>
    </dgm:pt>
    <dgm:pt modelId="{F140C461-6625-4FF0-8E7B-6ED24ADE6EFE}">
      <dgm:prSet/>
      <dgm:spPr/>
      <dgm:t>
        <a:bodyPr/>
        <a:lstStyle/>
        <a:p>
          <a:r>
            <a:rPr lang="en-US"/>
            <a:t>Looking at the data</a:t>
          </a:r>
        </a:p>
      </dgm:t>
    </dgm:pt>
    <dgm:pt modelId="{02005329-0769-4775-8F47-53B455CC56A4}" type="parTrans" cxnId="{3B399063-D6AF-44B5-BDED-B65351AF76EE}">
      <dgm:prSet/>
      <dgm:spPr/>
      <dgm:t>
        <a:bodyPr/>
        <a:lstStyle/>
        <a:p>
          <a:endParaRPr lang="en-US"/>
        </a:p>
      </dgm:t>
    </dgm:pt>
    <dgm:pt modelId="{7A79F939-9373-419C-BFCC-6D38908FCE43}" type="sibTrans" cxnId="{3B399063-D6AF-44B5-BDED-B65351AF76EE}">
      <dgm:prSet/>
      <dgm:spPr/>
      <dgm:t>
        <a:bodyPr/>
        <a:lstStyle/>
        <a:p>
          <a:endParaRPr lang="en-US"/>
        </a:p>
      </dgm:t>
    </dgm:pt>
    <dgm:pt modelId="{58BBA6E9-80B7-4CDE-8A45-ECE901273EEC}">
      <dgm:prSet/>
      <dgm:spPr/>
      <dgm:t>
        <a:bodyPr/>
        <a:lstStyle/>
        <a:p>
          <a:r>
            <a:rPr lang="en-US"/>
            <a:t>Checking the dimension and row duplication</a:t>
          </a:r>
        </a:p>
      </dgm:t>
    </dgm:pt>
    <dgm:pt modelId="{71A0D34A-D651-4BC9-B998-E6CE2687F1E4}" type="parTrans" cxnId="{EFB71BF9-9C6D-491E-B295-DB68F8671516}">
      <dgm:prSet/>
      <dgm:spPr/>
      <dgm:t>
        <a:bodyPr/>
        <a:lstStyle/>
        <a:p>
          <a:endParaRPr lang="en-US"/>
        </a:p>
      </dgm:t>
    </dgm:pt>
    <dgm:pt modelId="{C77BD460-ACFC-4AB9-AFB1-FA013E630984}" type="sibTrans" cxnId="{EFB71BF9-9C6D-491E-B295-DB68F8671516}">
      <dgm:prSet/>
      <dgm:spPr/>
      <dgm:t>
        <a:bodyPr/>
        <a:lstStyle/>
        <a:p>
          <a:endParaRPr lang="en-US"/>
        </a:p>
      </dgm:t>
    </dgm:pt>
    <dgm:pt modelId="{64A82C87-F19E-47B7-8503-D6691F868474}">
      <dgm:prSet/>
      <dgm:spPr/>
      <dgm:t>
        <a:bodyPr/>
        <a:lstStyle/>
        <a:p>
          <a:r>
            <a:rPr lang="en-US"/>
            <a:t>Combining the data</a:t>
          </a:r>
        </a:p>
      </dgm:t>
    </dgm:pt>
    <dgm:pt modelId="{229F02A8-A2DC-4F22-9046-41C7D6106980}" type="parTrans" cxnId="{B87B76A8-17B2-434A-8CD1-6AC87D36A9DF}">
      <dgm:prSet/>
      <dgm:spPr/>
      <dgm:t>
        <a:bodyPr/>
        <a:lstStyle/>
        <a:p>
          <a:endParaRPr lang="en-US"/>
        </a:p>
      </dgm:t>
    </dgm:pt>
    <dgm:pt modelId="{AF35F1AD-74CC-4951-A858-FFFB8330DA18}" type="sibTrans" cxnId="{B87B76A8-17B2-434A-8CD1-6AC87D36A9DF}">
      <dgm:prSet/>
      <dgm:spPr/>
      <dgm:t>
        <a:bodyPr/>
        <a:lstStyle/>
        <a:p>
          <a:endParaRPr lang="en-US"/>
        </a:p>
      </dgm:t>
    </dgm:pt>
    <dgm:pt modelId="{1F64F3B1-DEDA-4FA1-AE16-A61A1EFB5217}">
      <dgm:prSet/>
      <dgm:spPr/>
      <dgm:t>
        <a:bodyPr/>
        <a:lstStyle/>
        <a:p>
          <a:r>
            <a:rPr lang="en-US"/>
            <a:t>Creating numeric and categorical variables</a:t>
          </a:r>
        </a:p>
      </dgm:t>
    </dgm:pt>
    <dgm:pt modelId="{4DA279FE-848C-440C-A52C-723E20A6DDA2}" type="parTrans" cxnId="{B5F82D06-791C-4013-8FF6-360DAB2525FB}">
      <dgm:prSet/>
      <dgm:spPr/>
      <dgm:t>
        <a:bodyPr/>
        <a:lstStyle/>
        <a:p>
          <a:endParaRPr lang="en-US"/>
        </a:p>
      </dgm:t>
    </dgm:pt>
    <dgm:pt modelId="{84FC0352-58D5-437D-8AAB-6270D2E2F9D6}" type="sibTrans" cxnId="{B5F82D06-791C-4013-8FF6-360DAB2525FB}">
      <dgm:prSet/>
      <dgm:spPr/>
      <dgm:t>
        <a:bodyPr/>
        <a:lstStyle/>
        <a:p>
          <a:endParaRPr lang="en-US"/>
        </a:p>
      </dgm:t>
    </dgm:pt>
    <dgm:pt modelId="{E7CCD4D0-E2A7-49BE-880C-9502B97CA577}">
      <dgm:prSet/>
      <dgm:spPr/>
      <dgm:t>
        <a:bodyPr/>
        <a:lstStyle/>
        <a:p>
          <a:r>
            <a:rPr lang="en-US"/>
            <a:t>Performing EDA</a:t>
          </a:r>
        </a:p>
      </dgm:t>
    </dgm:pt>
    <dgm:pt modelId="{8AFCF320-B273-49A6-B16B-C9792FEA63F0}" type="parTrans" cxnId="{3566CE14-DA33-4908-91F4-ECC857F3A181}">
      <dgm:prSet/>
      <dgm:spPr/>
      <dgm:t>
        <a:bodyPr/>
        <a:lstStyle/>
        <a:p>
          <a:endParaRPr lang="en-US"/>
        </a:p>
      </dgm:t>
    </dgm:pt>
    <dgm:pt modelId="{2D6B419D-7188-4947-A0F0-0D2779CB6E4D}" type="sibTrans" cxnId="{3566CE14-DA33-4908-91F4-ECC857F3A181}">
      <dgm:prSet/>
      <dgm:spPr/>
      <dgm:t>
        <a:bodyPr/>
        <a:lstStyle/>
        <a:p>
          <a:endParaRPr lang="en-US"/>
        </a:p>
      </dgm:t>
    </dgm:pt>
    <dgm:pt modelId="{DE01AA40-D9F9-4B10-AE9A-5602F8256731}">
      <dgm:prSet/>
      <dgm:spPr/>
      <dgm:t>
        <a:bodyPr/>
        <a:lstStyle/>
        <a:p>
          <a:r>
            <a:rPr lang="en-US"/>
            <a:t>Finding the missing values</a:t>
          </a:r>
        </a:p>
      </dgm:t>
    </dgm:pt>
    <dgm:pt modelId="{435AB947-6CE1-4487-9257-2332A96546FD}" type="parTrans" cxnId="{5248281D-D006-4C91-AB39-6D522429D9F0}">
      <dgm:prSet/>
      <dgm:spPr/>
      <dgm:t>
        <a:bodyPr/>
        <a:lstStyle/>
        <a:p>
          <a:endParaRPr lang="en-US"/>
        </a:p>
      </dgm:t>
    </dgm:pt>
    <dgm:pt modelId="{4B93C9D7-C473-4706-8055-7AE89B52CBE2}" type="sibTrans" cxnId="{5248281D-D006-4C91-AB39-6D522429D9F0}">
      <dgm:prSet/>
      <dgm:spPr/>
      <dgm:t>
        <a:bodyPr/>
        <a:lstStyle/>
        <a:p>
          <a:endParaRPr lang="en-US"/>
        </a:p>
      </dgm:t>
    </dgm:pt>
    <dgm:pt modelId="{D70A080C-CBD3-498C-BBDF-5D3241E8479D}">
      <dgm:prSet/>
      <dgm:spPr/>
      <dgm:t>
        <a:bodyPr/>
        <a:lstStyle/>
        <a:p>
          <a:r>
            <a:rPr lang="en-US"/>
            <a:t>Handling Missing Values (Mean/Median)</a:t>
          </a:r>
        </a:p>
      </dgm:t>
    </dgm:pt>
    <dgm:pt modelId="{927907E1-A487-4060-9380-C082A104CB05}" type="parTrans" cxnId="{83ED78C4-0BA1-4738-86AD-4D58C5E62E70}">
      <dgm:prSet/>
      <dgm:spPr/>
      <dgm:t>
        <a:bodyPr/>
        <a:lstStyle/>
        <a:p>
          <a:endParaRPr lang="en-US"/>
        </a:p>
      </dgm:t>
    </dgm:pt>
    <dgm:pt modelId="{09CC1FD2-FD32-4478-A866-73713A413422}" type="sibTrans" cxnId="{83ED78C4-0BA1-4738-86AD-4D58C5E62E70}">
      <dgm:prSet/>
      <dgm:spPr/>
      <dgm:t>
        <a:bodyPr/>
        <a:lstStyle/>
        <a:p>
          <a:endParaRPr lang="en-US"/>
        </a:p>
      </dgm:t>
    </dgm:pt>
    <dgm:pt modelId="{E2C759CA-7616-4295-917F-3099B6A92F75}">
      <dgm:prSet/>
      <dgm:spPr/>
      <dgm:t>
        <a:bodyPr/>
        <a:lstStyle/>
        <a:p>
          <a:r>
            <a:rPr lang="en-US"/>
            <a:t>Changing N/A values</a:t>
          </a:r>
        </a:p>
      </dgm:t>
    </dgm:pt>
    <dgm:pt modelId="{815896A5-ECFB-4D0A-A3E0-F53DD61760FB}" type="parTrans" cxnId="{854F5029-237C-46A2-9C90-FA3FA8003BF0}">
      <dgm:prSet/>
      <dgm:spPr/>
      <dgm:t>
        <a:bodyPr/>
        <a:lstStyle/>
        <a:p>
          <a:endParaRPr lang="en-US"/>
        </a:p>
      </dgm:t>
    </dgm:pt>
    <dgm:pt modelId="{9500BFC6-C9F6-4365-87B4-3624DEB1A97B}" type="sibTrans" cxnId="{854F5029-237C-46A2-9C90-FA3FA8003BF0}">
      <dgm:prSet/>
      <dgm:spPr/>
      <dgm:t>
        <a:bodyPr/>
        <a:lstStyle/>
        <a:p>
          <a:endParaRPr lang="en-US"/>
        </a:p>
      </dgm:t>
    </dgm:pt>
    <dgm:pt modelId="{E3935231-7D2E-4304-B811-9840B1B0A301}">
      <dgm:prSet/>
      <dgm:spPr/>
      <dgm:t>
        <a:bodyPr/>
        <a:lstStyle/>
        <a:p>
          <a:r>
            <a:rPr lang="en-US"/>
            <a:t>Factorizing</a:t>
          </a:r>
        </a:p>
      </dgm:t>
    </dgm:pt>
    <dgm:pt modelId="{CBE6C69F-CDC9-413A-AA07-86E6F001F248}" type="parTrans" cxnId="{6263392B-D7F0-46B9-927C-DC857391DED7}">
      <dgm:prSet/>
      <dgm:spPr/>
      <dgm:t>
        <a:bodyPr/>
        <a:lstStyle/>
        <a:p>
          <a:endParaRPr lang="en-US"/>
        </a:p>
      </dgm:t>
    </dgm:pt>
    <dgm:pt modelId="{4C00570F-9B4D-4C0D-8BE5-AA7184625F2B}" type="sibTrans" cxnId="{6263392B-D7F0-46B9-927C-DC857391DED7}">
      <dgm:prSet/>
      <dgm:spPr/>
      <dgm:t>
        <a:bodyPr/>
        <a:lstStyle/>
        <a:p>
          <a:endParaRPr lang="en-US"/>
        </a:p>
      </dgm:t>
    </dgm:pt>
    <dgm:pt modelId="{18830F40-BC51-4E4A-8682-8126D305AEF4}">
      <dgm:prSet/>
      <dgm:spPr/>
      <dgm:t>
        <a:bodyPr/>
        <a:lstStyle/>
        <a:p>
          <a:r>
            <a:rPr lang="en-US"/>
            <a:t>Splitting test and train</a:t>
          </a:r>
        </a:p>
      </dgm:t>
    </dgm:pt>
    <dgm:pt modelId="{3B7E89C8-86AE-4A01-8635-548DA68005B8}" type="parTrans" cxnId="{5F07BF6E-BDAF-4617-A95F-7DC6B2C6D5C4}">
      <dgm:prSet/>
      <dgm:spPr/>
      <dgm:t>
        <a:bodyPr/>
        <a:lstStyle/>
        <a:p>
          <a:endParaRPr lang="en-US"/>
        </a:p>
      </dgm:t>
    </dgm:pt>
    <dgm:pt modelId="{6A4EDDAE-548C-4971-98D7-5B6F39B77F4F}" type="sibTrans" cxnId="{5F07BF6E-BDAF-4617-A95F-7DC6B2C6D5C4}">
      <dgm:prSet/>
      <dgm:spPr/>
      <dgm:t>
        <a:bodyPr/>
        <a:lstStyle/>
        <a:p>
          <a:endParaRPr lang="en-US"/>
        </a:p>
      </dgm:t>
    </dgm:pt>
    <dgm:pt modelId="{41DBEE73-1A84-48BB-BC59-014201D983F9}">
      <dgm:prSet/>
      <dgm:spPr/>
      <dgm:t>
        <a:bodyPr/>
        <a:lstStyle/>
        <a:p>
          <a:r>
            <a:rPr lang="en-US"/>
            <a:t>Dealing with Skewness</a:t>
          </a:r>
        </a:p>
      </dgm:t>
    </dgm:pt>
    <dgm:pt modelId="{DB5516E7-612C-422D-8B21-A44F1771A50F}" type="parTrans" cxnId="{FAD2B6FD-F8E2-47A9-81C5-FF143EF46F86}">
      <dgm:prSet/>
      <dgm:spPr/>
      <dgm:t>
        <a:bodyPr/>
        <a:lstStyle/>
        <a:p>
          <a:endParaRPr lang="en-US"/>
        </a:p>
      </dgm:t>
    </dgm:pt>
    <dgm:pt modelId="{9F3C28A7-BBC5-44E9-880E-2CEF19E0B8F7}" type="sibTrans" cxnId="{FAD2B6FD-F8E2-47A9-81C5-FF143EF46F86}">
      <dgm:prSet/>
      <dgm:spPr/>
      <dgm:t>
        <a:bodyPr/>
        <a:lstStyle/>
        <a:p>
          <a:endParaRPr lang="en-US"/>
        </a:p>
      </dgm:t>
    </dgm:pt>
    <dgm:pt modelId="{9D52D940-92FB-4A60-9ED9-5DD8864B1595}">
      <dgm:prSet/>
      <dgm:spPr/>
      <dgm:t>
        <a:bodyPr/>
        <a:lstStyle/>
        <a:p>
          <a:r>
            <a:rPr lang="en-US" dirty="0"/>
            <a:t>Setting the seed</a:t>
          </a:r>
        </a:p>
      </dgm:t>
    </dgm:pt>
    <dgm:pt modelId="{481B8EDC-94CF-45F2-83CA-D1A181AA1EAC}" type="parTrans" cxnId="{B692B2AF-2766-4892-8EDA-ADA872A3E07B}">
      <dgm:prSet/>
      <dgm:spPr/>
      <dgm:t>
        <a:bodyPr/>
        <a:lstStyle/>
        <a:p>
          <a:endParaRPr lang="en-US"/>
        </a:p>
      </dgm:t>
    </dgm:pt>
    <dgm:pt modelId="{89312959-E3F9-433A-8E1D-706389132D45}" type="sibTrans" cxnId="{B692B2AF-2766-4892-8EDA-ADA872A3E07B}">
      <dgm:prSet/>
      <dgm:spPr/>
      <dgm:t>
        <a:bodyPr/>
        <a:lstStyle/>
        <a:p>
          <a:endParaRPr lang="en-US"/>
        </a:p>
      </dgm:t>
    </dgm:pt>
    <dgm:pt modelId="{16644214-4062-4E80-87B1-DE15E79DDE14}">
      <dgm:prSet/>
      <dgm:spPr/>
      <dgm:t>
        <a:bodyPr/>
        <a:lstStyle/>
        <a:p>
          <a:r>
            <a:rPr lang="en-US"/>
            <a:t>Variable Importance</a:t>
          </a:r>
        </a:p>
      </dgm:t>
    </dgm:pt>
    <dgm:pt modelId="{0B68E608-B135-4AB2-9C58-B5AFFC929F7B}" type="parTrans" cxnId="{E670E518-8524-4CFB-99D8-FCBD900B9D73}">
      <dgm:prSet/>
      <dgm:spPr/>
      <dgm:t>
        <a:bodyPr/>
        <a:lstStyle/>
        <a:p>
          <a:endParaRPr lang="en-US"/>
        </a:p>
      </dgm:t>
    </dgm:pt>
    <dgm:pt modelId="{FC77C1A3-4C9F-437A-85A1-61C89CAB6DA3}" type="sibTrans" cxnId="{E670E518-8524-4CFB-99D8-FCBD900B9D73}">
      <dgm:prSet/>
      <dgm:spPr/>
      <dgm:t>
        <a:bodyPr/>
        <a:lstStyle/>
        <a:p>
          <a:endParaRPr lang="en-US"/>
        </a:p>
      </dgm:t>
    </dgm:pt>
    <dgm:pt modelId="{4B9C5040-0E75-0A43-B4D6-E8C27CF4C5FD}">
      <dgm:prSet/>
      <dgm:spPr/>
      <dgm:t>
        <a:bodyPr/>
        <a:lstStyle/>
        <a:p>
          <a:r>
            <a:rPr lang="en-US" dirty="0"/>
            <a:t>Building the models</a:t>
          </a:r>
        </a:p>
      </dgm:t>
    </dgm:pt>
    <dgm:pt modelId="{9FE89E55-8478-214B-9CBA-51ABA2E73F17}" type="parTrans" cxnId="{D5AF1B46-B38B-DD46-B053-103E93DDE068}">
      <dgm:prSet/>
      <dgm:spPr/>
      <dgm:t>
        <a:bodyPr/>
        <a:lstStyle/>
        <a:p>
          <a:endParaRPr lang="en-US"/>
        </a:p>
      </dgm:t>
    </dgm:pt>
    <dgm:pt modelId="{3EB43DFF-0690-AF43-9867-A7CEDB7B2A6C}" type="sibTrans" cxnId="{D5AF1B46-B38B-DD46-B053-103E93DDE068}">
      <dgm:prSet/>
      <dgm:spPr/>
      <dgm:t>
        <a:bodyPr/>
        <a:lstStyle/>
        <a:p>
          <a:endParaRPr lang="en-US"/>
        </a:p>
      </dgm:t>
    </dgm:pt>
    <dgm:pt modelId="{D039214A-88B6-724E-8B7F-5487C24CA4A5}" type="pres">
      <dgm:prSet presAssocID="{D2A4557B-760A-4E74-8DC3-1D8B0D26BB88}" presName="diagram" presStyleCnt="0">
        <dgm:presLayoutVars>
          <dgm:dir/>
          <dgm:resizeHandles val="exact"/>
        </dgm:presLayoutVars>
      </dgm:prSet>
      <dgm:spPr/>
    </dgm:pt>
    <dgm:pt modelId="{927CD2B2-61C8-D746-9AFB-272090F0875F}" type="pres">
      <dgm:prSet presAssocID="{C33F3E09-D23E-4F13-B6D2-026A72F85536}" presName="node" presStyleLbl="node1" presStyleIdx="0" presStyleCnt="15">
        <dgm:presLayoutVars>
          <dgm:bulletEnabled val="1"/>
        </dgm:presLayoutVars>
      </dgm:prSet>
      <dgm:spPr/>
    </dgm:pt>
    <dgm:pt modelId="{7509E05B-26A6-7341-9B78-7C2366FEEA58}" type="pres">
      <dgm:prSet presAssocID="{F67BCB19-7AD7-4EED-8AD4-B8BA239C2CA8}" presName="sibTrans" presStyleCnt="0"/>
      <dgm:spPr/>
    </dgm:pt>
    <dgm:pt modelId="{C37C67C3-096B-8F4D-B654-9F92A5231915}" type="pres">
      <dgm:prSet presAssocID="{F140C461-6625-4FF0-8E7B-6ED24ADE6EFE}" presName="node" presStyleLbl="node1" presStyleIdx="1" presStyleCnt="15">
        <dgm:presLayoutVars>
          <dgm:bulletEnabled val="1"/>
        </dgm:presLayoutVars>
      </dgm:prSet>
      <dgm:spPr/>
    </dgm:pt>
    <dgm:pt modelId="{5AF15B26-224F-774D-B08D-CBD023D9852C}" type="pres">
      <dgm:prSet presAssocID="{7A79F939-9373-419C-BFCC-6D38908FCE43}" presName="sibTrans" presStyleCnt="0"/>
      <dgm:spPr/>
    </dgm:pt>
    <dgm:pt modelId="{B7C5E656-7817-4443-9683-307ABC9FF4E0}" type="pres">
      <dgm:prSet presAssocID="{58BBA6E9-80B7-4CDE-8A45-ECE901273EEC}" presName="node" presStyleLbl="node1" presStyleIdx="2" presStyleCnt="15">
        <dgm:presLayoutVars>
          <dgm:bulletEnabled val="1"/>
        </dgm:presLayoutVars>
      </dgm:prSet>
      <dgm:spPr/>
    </dgm:pt>
    <dgm:pt modelId="{91559516-C0B8-9B4E-AAED-4BDE3F39CBB1}" type="pres">
      <dgm:prSet presAssocID="{C77BD460-ACFC-4AB9-AFB1-FA013E630984}" presName="sibTrans" presStyleCnt="0"/>
      <dgm:spPr/>
    </dgm:pt>
    <dgm:pt modelId="{7453EA79-62C9-BD45-BD90-2AED01DBCAE9}" type="pres">
      <dgm:prSet presAssocID="{64A82C87-F19E-47B7-8503-D6691F868474}" presName="node" presStyleLbl="node1" presStyleIdx="3" presStyleCnt="15">
        <dgm:presLayoutVars>
          <dgm:bulletEnabled val="1"/>
        </dgm:presLayoutVars>
      </dgm:prSet>
      <dgm:spPr/>
    </dgm:pt>
    <dgm:pt modelId="{4571B03E-7949-C149-A3FD-CE3AB1A98C49}" type="pres">
      <dgm:prSet presAssocID="{AF35F1AD-74CC-4951-A858-FFFB8330DA18}" presName="sibTrans" presStyleCnt="0"/>
      <dgm:spPr/>
    </dgm:pt>
    <dgm:pt modelId="{C0420249-477A-BE4F-B35E-884C90B7D91F}" type="pres">
      <dgm:prSet presAssocID="{1F64F3B1-DEDA-4FA1-AE16-A61A1EFB5217}" presName="node" presStyleLbl="node1" presStyleIdx="4" presStyleCnt="15">
        <dgm:presLayoutVars>
          <dgm:bulletEnabled val="1"/>
        </dgm:presLayoutVars>
      </dgm:prSet>
      <dgm:spPr/>
    </dgm:pt>
    <dgm:pt modelId="{50F0CD72-D1E9-5642-999B-6DE349D91E4D}" type="pres">
      <dgm:prSet presAssocID="{84FC0352-58D5-437D-8AAB-6270D2E2F9D6}" presName="sibTrans" presStyleCnt="0"/>
      <dgm:spPr/>
    </dgm:pt>
    <dgm:pt modelId="{98FCDC5A-93C6-9B4F-BBE1-0983B04D1514}" type="pres">
      <dgm:prSet presAssocID="{E7CCD4D0-E2A7-49BE-880C-9502B97CA577}" presName="node" presStyleLbl="node1" presStyleIdx="5" presStyleCnt="15">
        <dgm:presLayoutVars>
          <dgm:bulletEnabled val="1"/>
        </dgm:presLayoutVars>
      </dgm:prSet>
      <dgm:spPr/>
    </dgm:pt>
    <dgm:pt modelId="{601C49E4-9BE4-3C42-97BB-024AD6045DC6}" type="pres">
      <dgm:prSet presAssocID="{2D6B419D-7188-4947-A0F0-0D2779CB6E4D}" presName="sibTrans" presStyleCnt="0"/>
      <dgm:spPr/>
    </dgm:pt>
    <dgm:pt modelId="{32E61A2B-7830-8449-B0BA-E2E597F49DE2}" type="pres">
      <dgm:prSet presAssocID="{DE01AA40-D9F9-4B10-AE9A-5602F8256731}" presName="node" presStyleLbl="node1" presStyleIdx="6" presStyleCnt="15">
        <dgm:presLayoutVars>
          <dgm:bulletEnabled val="1"/>
        </dgm:presLayoutVars>
      </dgm:prSet>
      <dgm:spPr/>
    </dgm:pt>
    <dgm:pt modelId="{CBD42F18-D1E1-B74C-9CEA-4727E0B75273}" type="pres">
      <dgm:prSet presAssocID="{4B93C9D7-C473-4706-8055-7AE89B52CBE2}" presName="sibTrans" presStyleCnt="0"/>
      <dgm:spPr/>
    </dgm:pt>
    <dgm:pt modelId="{9A50237E-8AE2-7C45-A7EF-1D8DD08241FF}" type="pres">
      <dgm:prSet presAssocID="{D70A080C-CBD3-498C-BBDF-5D3241E8479D}" presName="node" presStyleLbl="node1" presStyleIdx="7" presStyleCnt="15">
        <dgm:presLayoutVars>
          <dgm:bulletEnabled val="1"/>
        </dgm:presLayoutVars>
      </dgm:prSet>
      <dgm:spPr/>
    </dgm:pt>
    <dgm:pt modelId="{91904280-C5F0-CB42-AA84-126ADF153331}" type="pres">
      <dgm:prSet presAssocID="{09CC1FD2-FD32-4478-A866-73713A413422}" presName="sibTrans" presStyleCnt="0"/>
      <dgm:spPr/>
    </dgm:pt>
    <dgm:pt modelId="{35A49543-A09F-6447-9230-3C8E86AFE41D}" type="pres">
      <dgm:prSet presAssocID="{E2C759CA-7616-4295-917F-3099B6A92F75}" presName="node" presStyleLbl="node1" presStyleIdx="8" presStyleCnt="15">
        <dgm:presLayoutVars>
          <dgm:bulletEnabled val="1"/>
        </dgm:presLayoutVars>
      </dgm:prSet>
      <dgm:spPr/>
    </dgm:pt>
    <dgm:pt modelId="{F9B5F6F8-AC2C-4845-B90E-50580301E5CF}" type="pres">
      <dgm:prSet presAssocID="{9500BFC6-C9F6-4365-87B4-3624DEB1A97B}" presName="sibTrans" presStyleCnt="0"/>
      <dgm:spPr/>
    </dgm:pt>
    <dgm:pt modelId="{36EA277C-C679-D94F-858A-65E967BE7561}" type="pres">
      <dgm:prSet presAssocID="{E3935231-7D2E-4304-B811-9840B1B0A301}" presName="node" presStyleLbl="node1" presStyleIdx="9" presStyleCnt="15">
        <dgm:presLayoutVars>
          <dgm:bulletEnabled val="1"/>
        </dgm:presLayoutVars>
      </dgm:prSet>
      <dgm:spPr/>
    </dgm:pt>
    <dgm:pt modelId="{42BD8F3B-33FD-3F4A-8B66-FD927B15E1F4}" type="pres">
      <dgm:prSet presAssocID="{4C00570F-9B4D-4C0D-8BE5-AA7184625F2B}" presName="sibTrans" presStyleCnt="0"/>
      <dgm:spPr/>
    </dgm:pt>
    <dgm:pt modelId="{736D66DE-3BC0-4041-9569-0B80462CE5A0}" type="pres">
      <dgm:prSet presAssocID="{18830F40-BC51-4E4A-8682-8126D305AEF4}" presName="node" presStyleLbl="node1" presStyleIdx="10" presStyleCnt="15">
        <dgm:presLayoutVars>
          <dgm:bulletEnabled val="1"/>
        </dgm:presLayoutVars>
      </dgm:prSet>
      <dgm:spPr/>
    </dgm:pt>
    <dgm:pt modelId="{6A656390-1687-7149-9C6D-0E10B21321AE}" type="pres">
      <dgm:prSet presAssocID="{6A4EDDAE-548C-4971-98D7-5B6F39B77F4F}" presName="sibTrans" presStyleCnt="0"/>
      <dgm:spPr/>
    </dgm:pt>
    <dgm:pt modelId="{B769CB30-7EFA-3843-AE08-EF2DB7CDE012}" type="pres">
      <dgm:prSet presAssocID="{41DBEE73-1A84-48BB-BC59-014201D983F9}" presName="node" presStyleLbl="node1" presStyleIdx="11" presStyleCnt="15">
        <dgm:presLayoutVars>
          <dgm:bulletEnabled val="1"/>
        </dgm:presLayoutVars>
      </dgm:prSet>
      <dgm:spPr/>
    </dgm:pt>
    <dgm:pt modelId="{90E8B47C-168E-434C-8F48-D5CA013F5309}" type="pres">
      <dgm:prSet presAssocID="{9F3C28A7-BBC5-44E9-880E-2CEF19E0B8F7}" presName="sibTrans" presStyleCnt="0"/>
      <dgm:spPr/>
    </dgm:pt>
    <dgm:pt modelId="{092CC08F-244A-3740-81CF-1AB55EA51B31}" type="pres">
      <dgm:prSet presAssocID="{9D52D940-92FB-4A60-9ED9-5DD8864B1595}" presName="node" presStyleLbl="node1" presStyleIdx="12" presStyleCnt="15">
        <dgm:presLayoutVars>
          <dgm:bulletEnabled val="1"/>
        </dgm:presLayoutVars>
      </dgm:prSet>
      <dgm:spPr/>
    </dgm:pt>
    <dgm:pt modelId="{CF93D855-5411-1843-AA73-B9B41C2EF4E8}" type="pres">
      <dgm:prSet presAssocID="{89312959-E3F9-433A-8E1D-706389132D45}" presName="sibTrans" presStyleCnt="0"/>
      <dgm:spPr/>
    </dgm:pt>
    <dgm:pt modelId="{51468E60-E20D-DF4C-A90F-85D337E4E0AF}" type="pres">
      <dgm:prSet presAssocID="{4B9C5040-0E75-0A43-B4D6-E8C27CF4C5FD}" presName="node" presStyleLbl="node1" presStyleIdx="13" presStyleCnt="15">
        <dgm:presLayoutVars>
          <dgm:bulletEnabled val="1"/>
        </dgm:presLayoutVars>
      </dgm:prSet>
      <dgm:spPr/>
    </dgm:pt>
    <dgm:pt modelId="{BBF15D80-7D5E-244D-908A-105F03A3053A}" type="pres">
      <dgm:prSet presAssocID="{3EB43DFF-0690-AF43-9867-A7CEDB7B2A6C}" presName="sibTrans" presStyleCnt="0"/>
      <dgm:spPr/>
    </dgm:pt>
    <dgm:pt modelId="{941F1C04-FF74-7C4C-AC77-930989368E63}" type="pres">
      <dgm:prSet presAssocID="{16644214-4062-4E80-87B1-DE15E79DDE14}" presName="node" presStyleLbl="node1" presStyleIdx="14" presStyleCnt="15">
        <dgm:presLayoutVars>
          <dgm:bulletEnabled val="1"/>
        </dgm:presLayoutVars>
      </dgm:prSet>
      <dgm:spPr/>
    </dgm:pt>
  </dgm:ptLst>
  <dgm:cxnLst>
    <dgm:cxn modelId="{B5F82D06-791C-4013-8FF6-360DAB2525FB}" srcId="{D2A4557B-760A-4E74-8DC3-1D8B0D26BB88}" destId="{1F64F3B1-DEDA-4FA1-AE16-A61A1EFB5217}" srcOrd="4" destOrd="0" parTransId="{4DA279FE-848C-440C-A52C-723E20A6DDA2}" sibTransId="{84FC0352-58D5-437D-8AAB-6270D2E2F9D6}"/>
    <dgm:cxn modelId="{B2486909-E9FE-491D-9B7E-23B507726B01}" srcId="{D2A4557B-760A-4E74-8DC3-1D8B0D26BB88}" destId="{C33F3E09-D23E-4F13-B6D2-026A72F85536}" srcOrd="0" destOrd="0" parTransId="{415E1690-2986-4150-90E8-32C08405998B}" sibTransId="{F67BCB19-7AD7-4EED-8AD4-B8BA239C2CA8}"/>
    <dgm:cxn modelId="{BDAC1511-E3B5-C642-B2BE-B2E41DC38E66}" type="presOf" srcId="{16644214-4062-4E80-87B1-DE15E79DDE14}" destId="{941F1C04-FF74-7C4C-AC77-930989368E63}" srcOrd="0" destOrd="0" presId="urn:microsoft.com/office/officeart/2005/8/layout/default"/>
    <dgm:cxn modelId="{4AE1A811-08E2-0041-8EB6-18F0E3199FB2}" type="presOf" srcId="{1F64F3B1-DEDA-4FA1-AE16-A61A1EFB5217}" destId="{C0420249-477A-BE4F-B35E-884C90B7D91F}" srcOrd="0" destOrd="0" presId="urn:microsoft.com/office/officeart/2005/8/layout/default"/>
    <dgm:cxn modelId="{FB8C2D13-8E45-1B40-878D-2DE3C2E79922}" type="presOf" srcId="{D70A080C-CBD3-498C-BBDF-5D3241E8479D}" destId="{9A50237E-8AE2-7C45-A7EF-1D8DD08241FF}" srcOrd="0" destOrd="0" presId="urn:microsoft.com/office/officeart/2005/8/layout/default"/>
    <dgm:cxn modelId="{3566CE14-DA33-4908-91F4-ECC857F3A181}" srcId="{D2A4557B-760A-4E74-8DC3-1D8B0D26BB88}" destId="{E7CCD4D0-E2A7-49BE-880C-9502B97CA577}" srcOrd="5" destOrd="0" parTransId="{8AFCF320-B273-49A6-B16B-C9792FEA63F0}" sibTransId="{2D6B419D-7188-4947-A0F0-0D2779CB6E4D}"/>
    <dgm:cxn modelId="{E670E518-8524-4CFB-99D8-FCBD900B9D73}" srcId="{D2A4557B-760A-4E74-8DC3-1D8B0D26BB88}" destId="{16644214-4062-4E80-87B1-DE15E79DDE14}" srcOrd="14" destOrd="0" parTransId="{0B68E608-B135-4AB2-9C58-B5AFFC929F7B}" sibTransId="{FC77C1A3-4C9F-437A-85A1-61C89CAB6DA3}"/>
    <dgm:cxn modelId="{5248281D-D006-4C91-AB39-6D522429D9F0}" srcId="{D2A4557B-760A-4E74-8DC3-1D8B0D26BB88}" destId="{DE01AA40-D9F9-4B10-AE9A-5602F8256731}" srcOrd="6" destOrd="0" parTransId="{435AB947-6CE1-4487-9257-2332A96546FD}" sibTransId="{4B93C9D7-C473-4706-8055-7AE89B52CBE2}"/>
    <dgm:cxn modelId="{854F5029-237C-46A2-9C90-FA3FA8003BF0}" srcId="{D2A4557B-760A-4E74-8DC3-1D8B0D26BB88}" destId="{E2C759CA-7616-4295-917F-3099B6A92F75}" srcOrd="8" destOrd="0" parTransId="{815896A5-ECFB-4D0A-A3E0-F53DD61760FB}" sibTransId="{9500BFC6-C9F6-4365-87B4-3624DEB1A97B}"/>
    <dgm:cxn modelId="{6263392B-D7F0-46B9-927C-DC857391DED7}" srcId="{D2A4557B-760A-4E74-8DC3-1D8B0D26BB88}" destId="{E3935231-7D2E-4304-B811-9840B1B0A301}" srcOrd="9" destOrd="0" parTransId="{CBE6C69F-CDC9-413A-AA07-86E6F001F248}" sibTransId="{4C00570F-9B4D-4C0D-8BE5-AA7184625F2B}"/>
    <dgm:cxn modelId="{D5AF1B46-B38B-DD46-B053-103E93DDE068}" srcId="{D2A4557B-760A-4E74-8DC3-1D8B0D26BB88}" destId="{4B9C5040-0E75-0A43-B4D6-E8C27CF4C5FD}" srcOrd="13" destOrd="0" parTransId="{9FE89E55-8478-214B-9CBA-51ABA2E73F17}" sibTransId="{3EB43DFF-0690-AF43-9867-A7CEDB7B2A6C}"/>
    <dgm:cxn modelId="{78C0E14F-3CD6-B346-A3B9-2A3132863521}" type="presOf" srcId="{41DBEE73-1A84-48BB-BC59-014201D983F9}" destId="{B769CB30-7EFA-3843-AE08-EF2DB7CDE012}" srcOrd="0" destOrd="0" presId="urn:microsoft.com/office/officeart/2005/8/layout/default"/>
    <dgm:cxn modelId="{8EBDE155-2516-224B-B562-A920BB88250A}" type="presOf" srcId="{9D52D940-92FB-4A60-9ED9-5DD8864B1595}" destId="{092CC08F-244A-3740-81CF-1AB55EA51B31}" srcOrd="0" destOrd="0" presId="urn:microsoft.com/office/officeart/2005/8/layout/default"/>
    <dgm:cxn modelId="{30DD7F5C-3A4E-484C-8E6D-44F39E2AF3F3}" type="presOf" srcId="{D2A4557B-760A-4E74-8DC3-1D8B0D26BB88}" destId="{D039214A-88B6-724E-8B7F-5487C24CA4A5}" srcOrd="0" destOrd="0" presId="urn:microsoft.com/office/officeart/2005/8/layout/default"/>
    <dgm:cxn modelId="{ED01DC5F-A9DB-A044-88AD-63DAF179058B}" type="presOf" srcId="{E7CCD4D0-E2A7-49BE-880C-9502B97CA577}" destId="{98FCDC5A-93C6-9B4F-BBE1-0983B04D1514}" srcOrd="0" destOrd="0" presId="urn:microsoft.com/office/officeart/2005/8/layout/default"/>
    <dgm:cxn modelId="{3B399063-D6AF-44B5-BDED-B65351AF76EE}" srcId="{D2A4557B-760A-4E74-8DC3-1D8B0D26BB88}" destId="{F140C461-6625-4FF0-8E7B-6ED24ADE6EFE}" srcOrd="1" destOrd="0" parTransId="{02005329-0769-4775-8F47-53B455CC56A4}" sibTransId="{7A79F939-9373-419C-BFCC-6D38908FCE43}"/>
    <dgm:cxn modelId="{5F07BF6E-BDAF-4617-A95F-7DC6B2C6D5C4}" srcId="{D2A4557B-760A-4E74-8DC3-1D8B0D26BB88}" destId="{18830F40-BC51-4E4A-8682-8126D305AEF4}" srcOrd="10" destOrd="0" parTransId="{3B7E89C8-86AE-4A01-8635-548DA68005B8}" sibTransId="{6A4EDDAE-548C-4971-98D7-5B6F39B77F4F}"/>
    <dgm:cxn modelId="{C63A1F76-144A-0442-ADAD-26307717CCA7}" type="presOf" srcId="{C33F3E09-D23E-4F13-B6D2-026A72F85536}" destId="{927CD2B2-61C8-D746-9AFB-272090F0875F}" srcOrd="0" destOrd="0" presId="urn:microsoft.com/office/officeart/2005/8/layout/default"/>
    <dgm:cxn modelId="{A94B8A83-01ED-2F4C-A078-AE0D1809D3F7}" type="presOf" srcId="{4B9C5040-0E75-0A43-B4D6-E8C27CF4C5FD}" destId="{51468E60-E20D-DF4C-A90F-85D337E4E0AF}" srcOrd="0" destOrd="0" presId="urn:microsoft.com/office/officeart/2005/8/layout/default"/>
    <dgm:cxn modelId="{F01C0D87-8EF6-4647-AAE5-A8AA4E51D797}" type="presOf" srcId="{64A82C87-F19E-47B7-8503-D6691F868474}" destId="{7453EA79-62C9-BD45-BD90-2AED01DBCAE9}" srcOrd="0" destOrd="0" presId="urn:microsoft.com/office/officeart/2005/8/layout/default"/>
    <dgm:cxn modelId="{4DA9DA90-5E49-224B-828C-C1BDCA46E995}" type="presOf" srcId="{E2C759CA-7616-4295-917F-3099B6A92F75}" destId="{35A49543-A09F-6447-9230-3C8E86AFE41D}" srcOrd="0" destOrd="0" presId="urn:microsoft.com/office/officeart/2005/8/layout/default"/>
    <dgm:cxn modelId="{76AC1894-A194-B541-852D-7C076419E26F}" type="presOf" srcId="{58BBA6E9-80B7-4CDE-8A45-ECE901273EEC}" destId="{B7C5E656-7817-4443-9683-307ABC9FF4E0}" srcOrd="0" destOrd="0" presId="urn:microsoft.com/office/officeart/2005/8/layout/default"/>
    <dgm:cxn modelId="{AEF35F9F-C203-4F4D-BCB2-C5EB99F738C5}" type="presOf" srcId="{DE01AA40-D9F9-4B10-AE9A-5602F8256731}" destId="{32E61A2B-7830-8449-B0BA-E2E597F49DE2}" srcOrd="0" destOrd="0" presId="urn:microsoft.com/office/officeart/2005/8/layout/default"/>
    <dgm:cxn modelId="{2B59BAA5-7A1F-C048-B46F-F1E3A46EF60A}" type="presOf" srcId="{18830F40-BC51-4E4A-8682-8126D305AEF4}" destId="{736D66DE-3BC0-4041-9569-0B80462CE5A0}" srcOrd="0" destOrd="0" presId="urn:microsoft.com/office/officeart/2005/8/layout/default"/>
    <dgm:cxn modelId="{B87B76A8-17B2-434A-8CD1-6AC87D36A9DF}" srcId="{D2A4557B-760A-4E74-8DC3-1D8B0D26BB88}" destId="{64A82C87-F19E-47B7-8503-D6691F868474}" srcOrd="3" destOrd="0" parTransId="{229F02A8-A2DC-4F22-9046-41C7D6106980}" sibTransId="{AF35F1AD-74CC-4951-A858-FFFB8330DA18}"/>
    <dgm:cxn modelId="{B692B2AF-2766-4892-8EDA-ADA872A3E07B}" srcId="{D2A4557B-760A-4E74-8DC3-1D8B0D26BB88}" destId="{9D52D940-92FB-4A60-9ED9-5DD8864B1595}" srcOrd="12" destOrd="0" parTransId="{481B8EDC-94CF-45F2-83CA-D1A181AA1EAC}" sibTransId="{89312959-E3F9-433A-8E1D-706389132D45}"/>
    <dgm:cxn modelId="{1A1CA6B4-C60C-E944-897A-501574AB5126}" type="presOf" srcId="{F140C461-6625-4FF0-8E7B-6ED24ADE6EFE}" destId="{C37C67C3-096B-8F4D-B654-9F92A5231915}" srcOrd="0" destOrd="0" presId="urn:microsoft.com/office/officeart/2005/8/layout/default"/>
    <dgm:cxn modelId="{5C5E31C0-F363-8349-A939-1B9DAC9EE0DD}" type="presOf" srcId="{E3935231-7D2E-4304-B811-9840B1B0A301}" destId="{36EA277C-C679-D94F-858A-65E967BE7561}" srcOrd="0" destOrd="0" presId="urn:microsoft.com/office/officeart/2005/8/layout/default"/>
    <dgm:cxn modelId="{83ED78C4-0BA1-4738-86AD-4D58C5E62E70}" srcId="{D2A4557B-760A-4E74-8DC3-1D8B0D26BB88}" destId="{D70A080C-CBD3-498C-BBDF-5D3241E8479D}" srcOrd="7" destOrd="0" parTransId="{927907E1-A487-4060-9380-C082A104CB05}" sibTransId="{09CC1FD2-FD32-4478-A866-73713A413422}"/>
    <dgm:cxn modelId="{EFB71BF9-9C6D-491E-B295-DB68F8671516}" srcId="{D2A4557B-760A-4E74-8DC3-1D8B0D26BB88}" destId="{58BBA6E9-80B7-4CDE-8A45-ECE901273EEC}" srcOrd="2" destOrd="0" parTransId="{71A0D34A-D651-4BC9-B998-E6CE2687F1E4}" sibTransId="{C77BD460-ACFC-4AB9-AFB1-FA013E630984}"/>
    <dgm:cxn modelId="{FAD2B6FD-F8E2-47A9-81C5-FF143EF46F86}" srcId="{D2A4557B-760A-4E74-8DC3-1D8B0D26BB88}" destId="{41DBEE73-1A84-48BB-BC59-014201D983F9}" srcOrd="11" destOrd="0" parTransId="{DB5516E7-612C-422D-8B21-A44F1771A50F}" sibTransId="{9F3C28A7-BBC5-44E9-880E-2CEF19E0B8F7}"/>
    <dgm:cxn modelId="{539AFFF0-65D6-B34A-88F7-FC07145DF6A7}" type="presParOf" srcId="{D039214A-88B6-724E-8B7F-5487C24CA4A5}" destId="{927CD2B2-61C8-D746-9AFB-272090F0875F}" srcOrd="0" destOrd="0" presId="urn:microsoft.com/office/officeart/2005/8/layout/default"/>
    <dgm:cxn modelId="{12088FAF-B31D-1547-9333-80DB648C96C3}" type="presParOf" srcId="{D039214A-88B6-724E-8B7F-5487C24CA4A5}" destId="{7509E05B-26A6-7341-9B78-7C2366FEEA58}" srcOrd="1" destOrd="0" presId="urn:microsoft.com/office/officeart/2005/8/layout/default"/>
    <dgm:cxn modelId="{011ED0EC-2BB7-BD4D-BC03-C1A267144954}" type="presParOf" srcId="{D039214A-88B6-724E-8B7F-5487C24CA4A5}" destId="{C37C67C3-096B-8F4D-B654-9F92A5231915}" srcOrd="2" destOrd="0" presId="urn:microsoft.com/office/officeart/2005/8/layout/default"/>
    <dgm:cxn modelId="{EF706D85-4A1F-144D-8B89-F09C151C3C51}" type="presParOf" srcId="{D039214A-88B6-724E-8B7F-5487C24CA4A5}" destId="{5AF15B26-224F-774D-B08D-CBD023D9852C}" srcOrd="3" destOrd="0" presId="urn:microsoft.com/office/officeart/2005/8/layout/default"/>
    <dgm:cxn modelId="{399332DD-1CA1-F644-A5D3-8672892E3179}" type="presParOf" srcId="{D039214A-88B6-724E-8B7F-5487C24CA4A5}" destId="{B7C5E656-7817-4443-9683-307ABC9FF4E0}" srcOrd="4" destOrd="0" presId="urn:microsoft.com/office/officeart/2005/8/layout/default"/>
    <dgm:cxn modelId="{97CE198F-1B2D-AF42-A6AE-0B0721E49133}" type="presParOf" srcId="{D039214A-88B6-724E-8B7F-5487C24CA4A5}" destId="{91559516-C0B8-9B4E-AAED-4BDE3F39CBB1}" srcOrd="5" destOrd="0" presId="urn:microsoft.com/office/officeart/2005/8/layout/default"/>
    <dgm:cxn modelId="{A0AF949C-EEC5-804F-9AF1-0CDB2766AE5E}" type="presParOf" srcId="{D039214A-88B6-724E-8B7F-5487C24CA4A5}" destId="{7453EA79-62C9-BD45-BD90-2AED01DBCAE9}" srcOrd="6" destOrd="0" presId="urn:microsoft.com/office/officeart/2005/8/layout/default"/>
    <dgm:cxn modelId="{60E5E4E7-333E-EE4F-A520-1EB0B07E8353}" type="presParOf" srcId="{D039214A-88B6-724E-8B7F-5487C24CA4A5}" destId="{4571B03E-7949-C149-A3FD-CE3AB1A98C49}" srcOrd="7" destOrd="0" presId="urn:microsoft.com/office/officeart/2005/8/layout/default"/>
    <dgm:cxn modelId="{7249B8AE-4B9E-544B-A243-D245CE3877C8}" type="presParOf" srcId="{D039214A-88B6-724E-8B7F-5487C24CA4A5}" destId="{C0420249-477A-BE4F-B35E-884C90B7D91F}" srcOrd="8" destOrd="0" presId="urn:microsoft.com/office/officeart/2005/8/layout/default"/>
    <dgm:cxn modelId="{2A865325-8EE6-6F47-8B2B-42D37F3E131F}" type="presParOf" srcId="{D039214A-88B6-724E-8B7F-5487C24CA4A5}" destId="{50F0CD72-D1E9-5642-999B-6DE349D91E4D}" srcOrd="9" destOrd="0" presId="urn:microsoft.com/office/officeart/2005/8/layout/default"/>
    <dgm:cxn modelId="{AC8A820F-F7E9-4D4B-A97C-7AE95F6C3673}" type="presParOf" srcId="{D039214A-88B6-724E-8B7F-5487C24CA4A5}" destId="{98FCDC5A-93C6-9B4F-BBE1-0983B04D1514}" srcOrd="10" destOrd="0" presId="urn:microsoft.com/office/officeart/2005/8/layout/default"/>
    <dgm:cxn modelId="{F85F1684-E4CF-2F42-B7D8-EFC6732CB86F}" type="presParOf" srcId="{D039214A-88B6-724E-8B7F-5487C24CA4A5}" destId="{601C49E4-9BE4-3C42-97BB-024AD6045DC6}" srcOrd="11" destOrd="0" presId="urn:microsoft.com/office/officeart/2005/8/layout/default"/>
    <dgm:cxn modelId="{96CEA984-D75E-4D41-99AF-E3918108071B}" type="presParOf" srcId="{D039214A-88B6-724E-8B7F-5487C24CA4A5}" destId="{32E61A2B-7830-8449-B0BA-E2E597F49DE2}" srcOrd="12" destOrd="0" presId="urn:microsoft.com/office/officeart/2005/8/layout/default"/>
    <dgm:cxn modelId="{6CDF880A-2D33-4942-B4D8-4091B71F057F}" type="presParOf" srcId="{D039214A-88B6-724E-8B7F-5487C24CA4A5}" destId="{CBD42F18-D1E1-B74C-9CEA-4727E0B75273}" srcOrd="13" destOrd="0" presId="urn:microsoft.com/office/officeart/2005/8/layout/default"/>
    <dgm:cxn modelId="{61617EEE-191A-B848-AA4E-F391CFC21107}" type="presParOf" srcId="{D039214A-88B6-724E-8B7F-5487C24CA4A5}" destId="{9A50237E-8AE2-7C45-A7EF-1D8DD08241FF}" srcOrd="14" destOrd="0" presId="urn:microsoft.com/office/officeart/2005/8/layout/default"/>
    <dgm:cxn modelId="{CA285587-9695-E047-AE71-EDDF1D5C3E71}" type="presParOf" srcId="{D039214A-88B6-724E-8B7F-5487C24CA4A5}" destId="{91904280-C5F0-CB42-AA84-126ADF153331}" srcOrd="15" destOrd="0" presId="urn:microsoft.com/office/officeart/2005/8/layout/default"/>
    <dgm:cxn modelId="{2BA32B99-ED24-9142-9532-0FD2A00A5FEB}" type="presParOf" srcId="{D039214A-88B6-724E-8B7F-5487C24CA4A5}" destId="{35A49543-A09F-6447-9230-3C8E86AFE41D}" srcOrd="16" destOrd="0" presId="urn:microsoft.com/office/officeart/2005/8/layout/default"/>
    <dgm:cxn modelId="{8EDF8B1C-96A6-894E-A802-9DB5F8DCC63A}" type="presParOf" srcId="{D039214A-88B6-724E-8B7F-5487C24CA4A5}" destId="{F9B5F6F8-AC2C-4845-B90E-50580301E5CF}" srcOrd="17" destOrd="0" presId="urn:microsoft.com/office/officeart/2005/8/layout/default"/>
    <dgm:cxn modelId="{8A9EBF49-077E-234D-B288-692A685EDD42}" type="presParOf" srcId="{D039214A-88B6-724E-8B7F-5487C24CA4A5}" destId="{36EA277C-C679-D94F-858A-65E967BE7561}" srcOrd="18" destOrd="0" presId="urn:microsoft.com/office/officeart/2005/8/layout/default"/>
    <dgm:cxn modelId="{830ECC5A-B439-EB47-8550-0619F87B206B}" type="presParOf" srcId="{D039214A-88B6-724E-8B7F-5487C24CA4A5}" destId="{42BD8F3B-33FD-3F4A-8B66-FD927B15E1F4}" srcOrd="19" destOrd="0" presId="urn:microsoft.com/office/officeart/2005/8/layout/default"/>
    <dgm:cxn modelId="{B46D3A2B-B273-C540-8A3E-9A2F41E407D4}" type="presParOf" srcId="{D039214A-88B6-724E-8B7F-5487C24CA4A5}" destId="{736D66DE-3BC0-4041-9569-0B80462CE5A0}" srcOrd="20" destOrd="0" presId="urn:microsoft.com/office/officeart/2005/8/layout/default"/>
    <dgm:cxn modelId="{1B4A1B12-FD20-2A4A-B46B-0006012ECDA8}" type="presParOf" srcId="{D039214A-88B6-724E-8B7F-5487C24CA4A5}" destId="{6A656390-1687-7149-9C6D-0E10B21321AE}" srcOrd="21" destOrd="0" presId="urn:microsoft.com/office/officeart/2005/8/layout/default"/>
    <dgm:cxn modelId="{2B8A4B37-DAEA-F643-9834-CAD35287CB77}" type="presParOf" srcId="{D039214A-88B6-724E-8B7F-5487C24CA4A5}" destId="{B769CB30-7EFA-3843-AE08-EF2DB7CDE012}" srcOrd="22" destOrd="0" presId="urn:microsoft.com/office/officeart/2005/8/layout/default"/>
    <dgm:cxn modelId="{0FBE673C-2948-E247-823F-FAD224A825F4}" type="presParOf" srcId="{D039214A-88B6-724E-8B7F-5487C24CA4A5}" destId="{90E8B47C-168E-434C-8F48-D5CA013F5309}" srcOrd="23" destOrd="0" presId="urn:microsoft.com/office/officeart/2005/8/layout/default"/>
    <dgm:cxn modelId="{C83E0D18-2D90-E14A-B5B8-D86091A0009B}" type="presParOf" srcId="{D039214A-88B6-724E-8B7F-5487C24CA4A5}" destId="{092CC08F-244A-3740-81CF-1AB55EA51B31}" srcOrd="24" destOrd="0" presId="urn:microsoft.com/office/officeart/2005/8/layout/default"/>
    <dgm:cxn modelId="{9E476565-294C-9243-9E03-CCF22B9C52CF}" type="presParOf" srcId="{D039214A-88B6-724E-8B7F-5487C24CA4A5}" destId="{CF93D855-5411-1843-AA73-B9B41C2EF4E8}" srcOrd="25" destOrd="0" presId="urn:microsoft.com/office/officeart/2005/8/layout/default"/>
    <dgm:cxn modelId="{0B92A273-367E-674E-A38C-BE40B41EA118}" type="presParOf" srcId="{D039214A-88B6-724E-8B7F-5487C24CA4A5}" destId="{51468E60-E20D-DF4C-A90F-85D337E4E0AF}" srcOrd="26" destOrd="0" presId="urn:microsoft.com/office/officeart/2005/8/layout/default"/>
    <dgm:cxn modelId="{7D7ECD21-A747-D442-99CB-681D1CCF1D21}" type="presParOf" srcId="{D039214A-88B6-724E-8B7F-5487C24CA4A5}" destId="{BBF15D80-7D5E-244D-908A-105F03A3053A}" srcOrd="27" destOrd="0" presId="urn:microsoft.com/office/officeart/2005/8/layout/default"/>
    <dgm:cxn modelId="{9A4CC7BD-7706-1540-9B5D-AD896D6C016C}" type="presParOf" srcId="{D039214A-88B6-724E-8B7F-5487C24CA4A5}" destId="{941F1C04-FF74-7C4C-AC77-930989368E63}" srcOrd="2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A0A0B-10B2-4EEC-80D1-436A266B7462}">
      <dsp:nvSpPr>
        <dsp:cNvPr id="0" name=""/>
        <dsp:cNvSpPr/>
      </dsp:nvSpPr>
      <dsp:spPr>
        <a:xfrm>
          <a:off x="352738" y="61277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2B6D4-CE78-4068-9ED4-3256DE02C925}">
      <dsp:nvSpPr>
        <dsp:cNvPr id="0" name=""/>
        <dsp:cNvSpPr/>
      </dsp:nvSpPr>
      <dsp:spPr>
        <a:xfrm>
          <a:off x="585138" y="293677"/>
          <a:ext cx="625693" cy="6256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E7AA2-5081-4B90-95E0-B805B4EBF539}">
      <dsp:nvSpPr>
        <dsp:cNvPr id="0" name=""/>
        <dsp:cNvSpPr/>
      </dsp:nvSpPr>
      <dsp:spPr>
        <a:xfrm>
          <a:off x="4137" y="1491433"/>
          <a:ext cx="1787695" cy="202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In the present assignment, I have taken House Pricing dataset. </a:t>
          </a:r>
        </a:p>
      </dsp:txBody>
      <dsp:txXfrm>
        <a:off x="4137" y="1491433"/>
        <a:ext cx="1787695" cy="2028689"/>
      </dsp:txXfrm>
    </dsp:sp>
    <dsp:sp modelId="{C7592313-8623-4978-8BA4-5A300DAC3E79}">
      <dsp:nvSpPr>
        <dsp:cNvPr id="0" name=""/>
        <dsp:cNvSpPr/>
      </dsp:nvSpPr>
      <dsp:spPr>
        <a:xfrm>
          <a:off x="2453280" y="61277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F0A36-ED85-426A-AFF7-13EBE2496D53}">
      <dsp:nvSpPr>
        <dsp:cNvPr id="0" name=""/>
        <dsp:cNvSpPr/>
      </dsp:nvSpPr>
      <dsp:spPr>
        <a:xfrm>
          <a:off x="2685680" y="293677"/>
          <a:ext cx="625693" cy="6256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952F1-D2F8-4ED8-AADD-E4E27BA58363}">
      <dsp:nvSpPr>
        <dsp:cNvPr id="0" name=""/>
        <dsp:cNvSpPr/>
      </dsp:nvSpPr>
      <dsp:spPr>
        <a:xfrm>
          <a:off x="2104679" y="1491433"/>
          <a:ext cx="1787695" cy="202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This dataset is one of the Kaggle Competition datasets</a:t>
          </a:r>
          <a:r>
            <a:rPr lang="en-US" sz="1100" kern="1200" dirty="0"/>
            <a:t>. </a:t>
          </a:r>
        </a:p>
      </dsp:txBody>
      <dsp:txXfrm>
        <a:off x="2104679" y="1491433"/>
        <a:ext cx="1787695" cy="2028689"/>
      </dsp:txXfrm>
    </dsp:sp>
    <dsp:sp modelId="{368A4481-A03C-4C2B-AA72-82CB5E300A84}">
      <dsp:nvSpPr>
        <dsp:cNvPr id="0" name=""/>
        <dsp:cNvSpPr/>
      </dsp:nvSpPr>
      <dsp:spPr>
        <a:xfrm>
          <a:off x="4553822" y="61277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BA9B6-C45A-44F1-98F3-5A2516011E16}">
      <dsp:nvSpPr>
        <dsp:cNvPr id="0" name=""/>
        <dsp:cNvSpPr/>
      </dsp:nvSpPr>
      <dsp:spPr>
        <a:xfrm>
          <a:off x="4786222" y="293677"/>
          <a:ext cx="625693" cy="6256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92287-CF5B-4577-9C91-3B893CC0B52B}">
      <dsp:nvSpPr>
        <dsp:cNvPr id="0" name=""/>
        <dsp:cNvSpPr/>
      </dsp:nvSpPr>
      <dsp:spPr>
        <a:xfrm>
          <a:off x="4205221" y="1491433"/>
          <a:ext cx="1787695" cy="202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The dataset contains information about house pricing and the variables affecting it. </a:t>
          </a:r>
        </a:p>
      </dsp:txBody>
      <dsp:txXfrm>
        <a:off x="4205221" y="1491433"/>
        <a:ext cx="1787695" cy="2028689"/>
      </dsp:txXfrm>
    </dsp:sp>
    <dsp:sp modelId="{72FF897D-5491-4D4D-B873-132070179550}">
      <dsp:nvSpPr>
        <dsp:cNvPr id="0" name=""/>
        <dsp:cNvSpPr/>
      </dsp:nvSpPr>
      <dsp:spPr>
        <a:xfrm>
          <a:off x="6654364" y="61277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0EB102-4350-4FFD-B86A-0AAFED7CA378}">
      <dsp:nvSpPr>
        <dsp:cNvPr id="0" name=""/>
        <dsp:cNvSpPr/>
      </dsp:nvSpPr>
      <dsp:spPr>
        <a:xfrm>
          <a:off x="6886764" y="293677"/>
          <a:ext cx="625693" cy="6256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9B454-7EB3-4B9D-8BB8-95092ABFEA35}">
      <dsp:nvSpPr>
        <dsp:cNvPr id="0" name=""/>
        <dsp:cNvSpPr/>
      </dsp:nvSpPr>
      <dsp:spPr>
        <a:xfrm>
          <a:off x="6305763" y="1491433"/>
          <a:ext cx="1787695" cy="202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The dataset is divided into 2 parts: train dataset and test dataset. </a:t>
          </a:r>
        </a:p>
      </dsp:txBody>
      <dsp:txXfrm>
        <a:off x="6305763" y="1491433"/>
        <a:ext cx="1787695" cy="2028689"/>
      </dsp:txXfrm>
    </dsp:sp>
    <dsp:sp modelId="{C5274988-DCDB-41C3-9C20-9C7D041754F7}">
      <dsp:nvSpPr>
        <dsp:cNvPr id="0" name=""/>
        <dsp:cNvSpPr/>
      </dsp:nvSpPr>
      <dsp:spPr>
        <a:xfrm>
          <a:off x="9545192" y="61277"/>
          <a:ext cx="1090494" cy="1090494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D273D-1BCF-451E-81F7-B8FCA6C2DA52}">
      <dsp:nvSpPr>
        <dsp:cNvPr id="0" name=""/>
        <dsp:cNvSpPr/>
      </dsp:nvSpPr>
      <dsp:spPr>
        <a:xfrm>
          <a:off x="9777593" y="293677"/>
          <a:ext cx="625693" cy="6256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2E969-52C5-4F57-8D5B-557791FF54AA}">
      <dsp:nvSpPr>
        <dsp:cNvPr id="0" name=""/>
        <dsp:cNvSpPr/>
      </dsp:nvSpPr>
      <dsp:spPr>
        <a:xfrm>
          <a:off x="8406305" y="1491433"/>
          <a:ext cx="3368268" cy="202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The combined dataset has 2919 rows in total and 81 column variables out of which 79 are explanatory variables describing every aspect of the residential home</a:t>
          </a:r>
          <a:r>
            <a:rPr lang="en-US" sz="1200" kern="1200" dirty="0"/>
            <a:t>. </a:t>
          </a:r>
        </a:p>
      </dsp:txBody>
      <dsp:txXfrm>
        <a:off x="8406305" y="1491433"/>
        <a:ext cx="3368268" cy="2028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93A24-7815-E04D-9E78-D165FE991889}">
      <dsp:nvSpPr>
        <dsp:cNvPr id="0" name=""/>
        <dsp:cNvSpPr/>
      </dsp:nvSpPr>
      <dsp:spPr>
        <a:xfrm>
          <a:off x="0" y="0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95E1D-EEB5-0C4F-80BA-D8406D8896E5}">
      <dsp:nvSpPr>
        <dsp:cNvPr id="0" name=""/>
        <dsp:cNvSpPr/>
      </dsp:nvSpPr>
      <dsp:spPr>
        <a:xfrm>
          <a:off x="0" y="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 this assignment, we are trying to predict the house prices. </a:t>
          </a:r>
        </a:p>
      </dsp:txBody>
      <dsp:txXfrm>
        <a:off x="0" y="0"/>
        <a:ext cx="6506304" cy="1394460"/>
      </dsp:txXfrm>
    </dsp:sp>
    <dsp:sp modelId="{1029128C-9C73-584A-8204-4614354B2295}">
      <dsp:nvSpPr>
        <dsp:cNvPr id="0" name=""/>
        <dsp:cNvSpPr/>
      </dsp:nvSpPr>
      <dsp:spPr>
        <a:xfrm>
          <a:off x="0" y="1394460"/>
          <a:ext cx="6506304" cy="0"/>
        </a:xfrm>
        <a:prstGeom prst="line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accent2">
              <a:hueOff val="-55218"/>
              <a:satOff val="-18112"/>
              <a:lumOff val="-66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1631C-2C4D-3C46-8205-D2A5D7AA4736}">
      <dsp:nvSpPr>
        <dsp:cNvPr id="0" name=""/>
        <dsp:cNvSpPr/>
      </dsp:nvSpPr>
      <dsp:spPr>
        <a:xfrm>
          <a:off x="0" y="139446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Here, </a:t>
          </a:r>
          <a:r>
            <a:rPr lang="en-US" sz="2400" b="1" kern="1200"/>
            <a:t>SalePrice</a:t>
          </a:r>
          <a:r>
            <a:rPr lang="en-US" sz="2400" kern="1200"/>
            <a:t> is the response variable here while other 79 column variables are predictors. </a:t>
          </a:r>
        </a:p>
      </dsp:txBody>
      <dsp:txXfrm>
        <a:off x="0" y="1394460"/>
        <a:ext cx="6506304" cy="1394460"/>
      </dsp:txXfrm>
    </dsp:sp>
    <dsp:sp modelId="{DCB2C70B-6116-4B43-B1C0-C86460245280}">
      <dsp:nvSpPr>
        <dsp:cNvPr id="0" name=""/>
        <dsp:cNvSpPr/>
      </dsp:nvSpPr>
      <dsp:spPr>
        <a:xfrm>
          <a:off x="0" y="2788920"/>
          <a:ext cx="6506304" cy="0"/>
        </a:xfrm>
        <a:prstGeom prst="line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accent2">
              <a:hueOff val="-110436"/>
              <a:satOff val="-36223"/>
              <a:lumOff val="-13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E910C-7891-A54D-882C-2597FF5BF1A6}">
      <dsp:nvSpPr>
        <dsp:cNvPr id="0" name=""/>
        <dsp:cNvSpPr/>
      </dsp:nvSpPr>
      <dsp:spPr>
        <a:xfrm>
          <a:off x="0" y="278892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goal or objective is to perform some data mining techniques and do the exploratory data analysis. </a:t>
          </a:r>
        </a:p>
      </dsp:txBody>
      <dsp:txXfrm>
        <a:off x="0" y="2788920"/>
        <a:ext cx="6506304" cy="1394460"/>
      </dsp:txXfrm>
    </dsp:sp>
    <dsp:sp modelId="{847A1F77-F7D8-4A4D-B57F-4DACE4238BF8}">
      <dsp:nvSpPr>
        <dsp:cNvPr id="0" name=""/>
        <dsp:cNvSpPr/>
      </dsp:nvSpPr>
      <dsp:spPr>
        <a:xfrm>
          <a:off x="0" y="4183380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98FA-7830-6A44-958C-6449DD5D836D}">
      <dsp:nvSpPr>
        <dsp:cNvPr id="0" name=""/>
        <dsp:cNvSpPr/>
      </dsp:nvSpPr>
      <dsp:spPr>
        <a:xfrm>
          <a:off x="0" y="4183380"/>
          <a:ext cx="6506304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Predictive modeling techniques such as random forest and linear regression are to be performed to predict the Sale Price of the houses.</a:t>
          </a:r>
        </a:p>
      </dsp:txBody>
      <dsp:txXfrm>
        <a:off x="0" y="4183380"/>
        <a:ext cx="6506304" cy="1394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CD2B2-61C8-D746-9AFB-272090F0875F}">
      <dsp:nvSpPr>
        <dsp:cNvPr id="0" name=""/>
        <dsp:cNvSpPr/>
      </dsp:nvSpPr>
      <dsp:spPr>
        <a:xfrm>
          <a:off x="141080" y="1089"/>
          <a:ext cx="1789610" cy="10737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Importing Package</a:t>
          </a:r>
        </a:p>
      </dsp:txBody>
      <dsp:txXfrm>
        <a:off x="141080" y="1089"/>
        <a:ext cx="1789610" cy="1073766"/>
      </dsp:txXfrm>
    </dsp:sp>
    <dsp:sp modelId="{C37C67C3-096B-8F4D-B654-9F92A5231915}">
      <dsp:nvSpPr>
        <dsp:cNvPr id="0" name=""/>
        <dsp:cNvSpPr/>
      </dsp:nvSpPr>
      <dsp:spPr>
        <a:xfrm>
          <a:off x="2109651" y="1089"/>
          <a:ext cx="1789610" cy="10737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Looking at the data</a:t>
          </a:r>
        </a:p>
      </dsp:txBody>
      <dsp:txXfrm>
        <a:off x="2109651" y="1089"/>
        <a:ext cx="1789610" cy="1073766"/>
      </dsp:txXfrm>
    </dsp:sp>
    <dsp:sp modelId="{B7C5E656-7817-4443-9683-307ABC9FF4E0}">
      <dsp:nvSpPr>
        <dsp:cNvPr id="0" name=""/>
        <dsp:cNvSpPr/>
      </dsp:nvSpPr>
      <dsp:spPr>
        <a:xfrm>
          <a:off x="4078222" y="1089"/>
          <a:ext cx="1789610" cy="10737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Checking the dimension and row duplication</a:t>
          </a:r>
        </a:p>
      </dsp:txBody>
      <dsp:txXfrm>
        <a:off x="4078222" y="1089"/>
        <a:ext cx="1789610" cy="1073766"/>
      </dsp:txXfrm>
    </dsp:sp>
    <dsp:sp modelId="{7453EA79-62C9-BD45-BD90-2AED01DBCAE9}">
      <dsp:nvSpPr>
        <dsp:cNvPr id="0" name=""/>
        <dsp:cNvSpPr/>
      </dsp:nvSpPr>
      <dsp:spPr>
        <a:xfrm>
          <a:off x="6046794" y="1089"/>
          <a:ext cx="1789610" cy="10737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Combining the data</a:t>
          </a:r>
        </a:p>
      </dsp:txBody>
      <dsp:txXfrm>
        <a:off x="6046794" y="1089"/>
        <a:ext cx="1789610" cy="1073766"/>
      </dsp:txXfrm>
    </dsp:sp>
    <dsp:sp modelId="{C0420249-477A-BE4F-B35E-884C90B7D91F}">
      <dsp:nvSpPr>
        <dsp:cNvPr id="0" name=""/>
        <dsp:cNvSpPr/>
      </dsp:nvSpPr>
      <dsp:spPr>
        <a:xfrm>
          <a:off x="8015365" y="1089"/>
          <a:ext cx="1789610" cy="10737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Creating numeric and categorical variables</a:t>
          </a:r>
        </a:p>
      </dsp:txBody>
      <dsp:txXfrm>
        <a:off x="8015365" y="1089"/>
        <a:ext cx="1789610" cy="1073766"/>
      </dsp:txXfrm>
    </dsp:sp>
    <dsp:sp modelId="{98FCDC5A-93C6-9B4F-BBE1-0983B04D1514}">
      <dsp:nvSpPr>
        <dsp:cNvPr id="0" name=""/>
        <dsp:cNvSpPr/>
      </dsp:nvSpPr>
      <dsp:spPr>
        <a:xfrm>
          <a:off x="141080" y="1253816"/>
          <a:ext cx="1789610" cy="10737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Performing EDA</a:t>
          </a:r>
        </a:p>
      </dsp:txBody>
      <dsp:txXfrm>
        <a:off x="141080" y="1253816"/>
        <a:ext cx="1789610" cy="1073766"/>
      </dsp:txXfrm>
    </dsp:sp>
    <dsp:sp modelId="{32E61A2B-7830-8449-B0BA-E2E597F49DE2}">
      <dsp:nvSpPr>
        <dsp:cNvPr id="0" name=""/>
        <dsp:cNvSpPr/>
      </dsp:nvSpPr>
      <dsp:spPr>
        <a:xfrm>
          <a:off x="2109651" y="1253816"/>
          <a:ext cx="1789610" cy="10737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Finding the missing values</a:t>
          </a:r>
        </a:p>
      </dsp:txBody>
      <dsp:txXfrm>
        <a:off x="2109651" y="1253816"/>
        <a:ext cx="1789610" cy="1073766"/>
      </dsp:txXfrm>
    </dsp:sp>
    <dsp:sp modelId="{9A50237E-8AE2-7C45-A7EF-1D8DD08241FF}">
      <dsp:nvSpPr>
        <dsp:cNvPr id="0" name=""/>
        <dsp:cNvSpPr/>
      </dsp:nvSpPr>
      <dsp:spPr>
        <a:xfrm>
          <a:off x="4078222" y="1253816"/>
          <a:ext cx="1789610" cy="10737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Handling Missing Values (Mean/Median)</a:t>
          </a:r>
        </a:p>
      </dsp:txBody>
      <dsp:txXfrm>
        <a:off x="4078222" y="1253816"/>
        <a:ext cx="1789610" cy="1073766"/>
      </dsp:txXfrm>
    </dsp:sp>
    <dsp:sp modelId="{35A49543-A09F-6447-9230-3C8E86AFE41D}">
      <dsp:nvSpPr>
        <dsp:cNvPr id="0" name=""/>
        <dsp:cNvSpPr/>
      </dsp:nvSpPr>
      <dsp:spPr>
        <a:xfrm>
          <a:off x="6046794" y="1253816"/>
          <a:ext cx="1789610" cy="10737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Changing N/A values</a:t>
          </a:r>
        </a:p>
      </dsp:txBody>
      <dsp:txXfrm>
        <a:off x="6046794" y="1253816"/>
        <a:ext cx="1789610" cy="1073766"/>
      </dsp:txXfrm>
    </dsp:sp>
    <dsp:sp modelId="{36EA277C-C679-D94F-858A-65E967BE7561}">
      <dsp:nvSpPr>
        <dsp:cNvPr id="0" name=""/>
        <dsp:cNvSpPr/>
      </dsp:nvSpPr>
      <dsp:spPr>
        <a:xfrm>
          <a:off x="8015365" y="1253816"/>
          <a:ext cx="1789610" cy="10737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Factorizing</a:t>
          </a:r>
        </a:p>
      </dsp:txBody>
      <dsp:txXfrm>
        <a:off x="8015365" y="1253816"/>
        <a:ext cx="1789610" cy="1073766"/>
      </dsp:txXfrm>
    </dsp:sp>
    <dsp:sp modelId="{736D66DE-3BC0-4041-9569-0B80462CE5A0}">
      <dsp:nvSpPr>
        <dsp:cNvPr id="0" name=""/>
        <dsp:cNvSpPr/>
      </dsp:nvSpPr>
      <dsp:spPr>
        <a:xfrm>
          <a:off x="141080" y="2506544"/>
          <a:ext cx="1789610" cy="107376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Splitting test and train</a:t>
          </a:r>
        </a:p>
      </dsp:txBody>
      <dsp:txXfrm>
        <a:off x="141080" y="2506544"/>
        <a:ext cx="1789610" cy="1073766"/>
      </dsp:txXfrm>
    </dsp:sp>
    <dsp:sp modelId="{B769CB30-7EFA-3843-AE08-EF2DB7CDE012}">
      <dsp:nvSpPr>
        <dsp:cNvPr id="0" name=""/>
        <dsp:cNvSpPr/>
      </dsp:nvSpPr>
      <dsp:spPr>
        <a:xfrm>
          <a:off x="2109651" y="2506544"/>
          <a:ext cx="1789610" cy="107376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Dealing with Skewness</a:t>
          </a:r>
        </a:p>
      </dsp:txBody>
      <dsp:txXfrm>
        <a:off x="2109651" y="2506544"/>
        <a:ext cx="1789610" cy="1073766"/>
      </dsp:txXfrm>
    </dsp:sp>
    <dsp:sp modelId="{092CC08F-244A-3740-81CF-1AB55EA51B31}">
      <dsp:nvSpPr>
        <dsp:cNvPr id="0" name=""/>
        <dsp:cNvSpPr/>
      </dsp:nvSpPr>
      <dsp:spPr>
        <a:xfrm>
          <a:off x="4078222" y="2506544"/>
          <a:ext cx="1789610" cy="107376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Setting the seed</a:t>
          </a:r>
        </a:p>
      </dsp:txBody>
      <dsp:txXfrm>
        <a:off x="4078222" y="2506544"/>
        <a:ext cx="1789610" cy="1073766"/>
      </dsp:txXfrm>
    </dsp:sp>
    <dsp:sp modelId="{51468E60-E20D-DF4C-A90F-85D337E4E0AF}">
      <dsp:nvSpPr>
        <dsp:cNvPr id="0" name=""/>
        <dsp:cNvSpPr/>
      </dsp:nvSpPr>
      <dsp:spPr>
        <a:xfrm>
          <a:off x="6046794" y="2506544"/>
          <a:ext cx="1789610" cy="107376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Building the models</a:t>
          </a:r>
        </a:p>
      </dsp:txBody>
      <dsp:txXfrm>
        <a:off x="6046794" y="2506544"/>
        <a:ext cx="1789610" cy="1073766"/>
      </dsp:txXfrm>
    </dsp:sp>
    <dsp:sp modelId="{941F1C04-FF74-7C4C-AC77-930989368E63}">
      <dsp:nvSpPr>
        <dsp:cNvPr id="0" name=""/>
        <dsp:cNvSpPr/>
      </dsp:nvSpPr>
      <dsp:spPr>
        <a:xfrm>
          <a:off x="8015365" y="2506544"/>
          <a:ext cx="1789610" cy="107376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Variable Importance</a:t>
          </a:r>
        </a:p>
      </dsp:txBody>
      <dsp:txXfrm>
        <a:off x="8015365" y="2506544"/>
        <a:ext cx="1789610" cy="1073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6BB29-902F-D940-9616-64A4EBDDE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067C7-986F-6243-ADC1-56FE73A22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5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7352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2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3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1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30898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4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7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1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397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96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C20E173-F3C4-4942-B9E0-81FDAF3A05AE}" type="datetimeFigureOut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A20443D-E87F-A845-AB3F-EFEA8222FD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743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gmarques/houses-prices-complete-solution/data" TargetMode="External"/><Relationship Id="rId2" Type="http://schemas.openxmlformats.org/officeDocument/2006/relationships/hyperlink" Target="https://towardsdatascience.com/simple-fast-exploratory-data-analysis-in-r-with-dataexplorer-package-e055348d961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53B67-EA3D-0442-B9D2-FCCFAAD15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4186" y="634028"/>
            <a:ext cx="3355942" cy="3732835"/>
          </a:xfrm>
        </p:spPr>
        <p:txBody>
          <a:bodyPr>
            <a:normAutofit/>
          </a:bodyPr>
          <a:lstStyle/>
          <a:p>
            <a:r>
              <a:rPr lang="en-US" sz="5100" b="1"/>
              <a:t>FINAL PROJECT</a:t>
            </a:r>
            <a:br>
              <a:rPr lang="en-US" sz="5100" b="1"/>
            </a:br>
            <a:br>
              <a:rPr lang="en-US" sz="5100" b="1"/>
            </a:br>
            <a:r>
              <a:rPr lang="en-US" sz="5100" b="1"/>
              <a:t>HOUSE PRICING</a:t>
            </a:r>
            <a:endParaRPr lang="en-US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BA019-0E23-2242-A6C9-6003E917C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4186" y="4436462"/>
            <a:ext cx="3355942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BY- ANUBHAV RASTOGI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BBBFD-53CE-D943-9ADE-990D9230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2269419"/>
            <a:ext cx="5659222" cy="251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11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F487D-7BF9-FC49-9071-A5CE4127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116" y="1070200"/>
            <a:ext cx="3575115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2200" dirty="0"/>
            </a:br>
            <a:r>
              <a:rPr lang="en-US" sz="3200" b="1" u="sng" dirty="0"/>
              <a:t>HANDLING MISSING VALUES</a:t>
            </a:r>
            <a:endParaRPr lang="en-US" sz="2200" b="1" u="sng" dirty="0"/>
          </a:p>
        </p:txBody>
      </p:sp>
      <p:pic>
        <p:nvPicPr>
          <p:cNvPr id="4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7B03BD-E869-6341-A748-82D6E57CE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746478"/>
            <a:ext cx="6900380" cy="536504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84320-5566-C04E-A04A-5797FA0E1038}"/>
              </a:ext>
            </a:extLst>
          </p:cNvPr>
          <p:cNvSpPr txBox="1"/>
          <p:nvPr/>
        </p:nvSpPr>
        <p:spPr>
          <a:xfrm>
            <a:off x="8283116" y="2131017"/>
            <a:ext cx="3697074" cy="4300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algn="just" defTabSz="914400">
              <a:lnSpc>
                <a:spcPct val="94000"/>
              </a:lnSpc>
              <a:spcAft>
                <a:spcPts val="800"/>
              </a:spcAft>
              <a:buFont typeface="Franklin Gothic Book" panose="020B05030201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image on the right highlights the missing values present in each variable.</a:t>
            </a:r>
          </a:p>
          <a:p>
            <a:pPr marL="384048" indent="-384048" algn="just" defTabSz="914400">
              <a:lnSpc>
                <a:spcPct val="94000"/>
              </a:lnSpc>
              <a:spcAft>
                <a:spcPts val="800"/>
              </a:spcAft>
              <a:buFont typeface="Franklin Gothic Book" panose="020B05030201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missing values have been handled by inserting mean, median and zero.</a:t>
            </a:r>
          </a:p>
          <a:p>
            <a:pPr marL="384048" indent="-384048" algn="just" defTabSz="914400">
              <a:lnSpc>
                <a:spcPct val="94000"/>
              </a:lnSpc>
              <a:spcAft>
                <a:spcPts val="800"/>
              </a:spcAft>
              <a:buFont typeface="Franklin Gothic Book" panose="020B05030201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There are a few column variable having values as “NA” which have been replaced by “None” so that they should not be confused NA.</a:t>
            </a:r>
          </a:p>
          <a:p>
            <a:pPr marL="384048" indent="-384048" algn="just" defTabSz="914400">
              <a:lnSpc>
                <a:spcPct val="94000"/>
              </a:lnSpc>
              <a:spcAft>
                <a:spcPts val="800"/>
              </a:spcAft>
              <a:buFont typeface="Franklin Gothic Book" panose="020B0503020102020204" pitchFamily="34" charset="0"/>
              <a:buChar char="•"/>
            </a:pPr>
            <a:r>
              <a:rPr lang="en-US" sz="1600" dirty="0"/>
              <a:t>For example, Pool Quality is comprised of 5 classes: Excellent, Good, Fair, Typical, and NA. The NA class describes houses that do not have a pool, but coding language interpret houses of NA class as a missing value instead of a class of the Pool Quality variable.</a:t>
            </a:r>
            <a:endParaRPr lang="en-US" sz="16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2674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F490-5A5C-AF4D-AC71-A945724F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46433-C049-CB45-B8DD-4E09324A5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2926080"/>
            <a:ext cx="5679690" cy="3814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4F3D4-5F31-B34E-AB49-5915636A9049}"/>
              </a:ext>
            </a:extLst>
          </p:cNvPr>
          <p:cNvSpPr txBox="1"/>
          <p:nvPr/>
        </p:nvSpPr>
        <p:spPr>
          <a:xfrm>
            <a:off x="7968550" y="2701023"/>
            <a:ext cx="3487119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Predictors related to square footage (Area), quality (different Quality measures), and age (Year Built) have the strongest impact on each model’s predictions.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40622-7A1B-BF49-9E21-03700C183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0347" b="-943"/>
          <a:stretch/>
        </p:blipFill>
        <p:spPr>
          <a:xfrm>
            <a:off x="1743075" y="1831975"/>
            <a:ext cx="4429125" cy="679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989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70654-F9FA-8144-BFE2-AF8D6B726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LINEAR REGRESSION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E9657-13DF-6C4A-BA17-219A83179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717645"/>
            <a:ext cx="5659222" cy="362190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3151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BCD0-0F83-BC4B-AA0A-06013108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B29431-8BA2-AB4D-A25F-04984123C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739" y="2171700"/>
            <a:ext cx="982837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FAEEF-E0AC-B24B-BD7F-6528766A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147" y="2171700"/>
            <a:ext cx="1041589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21090-8C3B-1243-B809-674A351A8533}"/>
              </a:ext>
            </a:extLst>
          </p:cNvPr>
          <p:cNvSpPr txBox="1"/>
          <p:nvPr/>
        </p:nvSpPr>
        <p:spPr>
          <a:xfrm>
            <a:off x="5563891" y="1255840"/>
            <a:ext cx="5780868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no best visualizations for these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of the model’s predictions include the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Tree based model such as random forest cannot provide an idea for each variable in sale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model, however, can provide the insight about variables affecting the sale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think Residency in commercial zone is one of the strongest predictor affecting the sale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8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021D-EC0D-9345-ABD3-49A1BD66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57BEE-7407-EE4E-BE10-8E1C91A2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972425" cy="3357563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https://towardsdatascience.com/simple-fast-exploratory-data-analysis-in-r-with-dataexplorer-package-e055348d9619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https://www.kaggle.com/mgmarques/houses-prices-complete-solution/data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6F721603-16FA-AB46-8F2B-989B1E99C36E}"/>
              </a:ext>
            </a:extLst>
          </p:cNvPr>
          <p:cNvSpPr/>
          <p:nvPr/>
        </p:nvSpPr>
        <p:spPr>
          <a:xfrm>
            <a:off x="7640664" y="4556502"/>
            <a:ext cx="2200760" cy="1813301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55850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3FBEE9-5F5A-4EFB-898C-5D1770B3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5BEFC-F4F7-5340-984D-660699CA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728633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ABOUT THE DATASET</a:t>
            </a:r>
            <a:endParaRPr lang="en-US" b="1" u="sng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C6886D-A821-48FC-AAE8-901566C51E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306214"/>
              </p:ext>
            </p:extLst>
          </p:nvPr>
        </p:nvGraphicFramePr>
        <p:xfrm>
          <a:off x="263471" y="643467"/>
          <a:ext cx="1177871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76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D6C4-0D8B-ED46-8BC2-624BABA8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391" y="142875"/>
            <a:ext cx="9601200" cy="1485900"/>
          </a:xfrm>
        </p:spPr>
        <p:txBody>
          <a:bodyPr/>
          <a:lstStyle/>
          <a:p>
            <a:pPr algn="ctr"/>
            <a:r>
              <a:rPr lang="en-US" b="1" u="sng" dirty="0"/>
              <a:t>HEAD OF 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444CE-1FF4-6C49-93F6-0E2A0C4F08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9787180" cy="22133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46D628-AEB0-A646-AAAC-CCC9302B55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3747194"/>
            <a:ext cx="9787180" cy="29679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405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E0B87-6064-FA42-813E-A3289CF2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2986899"/>
          </a:xfrm>
        </p:spPr>
        <p:txBody>
          <a:bodyPr anchor="ctr">
            <a:normAutofit/>
          </a:bodyPr>
          <a:lstStyle/>
          <a:p>
            <a:pPr algn="ctr"/>
            <a:r>
              <a:rPr lang="en-US" b="1" u="sng" dirty="0"/>
              <a:t>GOAL </a:t>
            </a:r>
            <a:br>
              <a:rPr lang="en-US" b="1" u="sng" dirty="0"/>
            </a:br>
            <a:r>
              <a:rPr lang="en-US" b="1" u="sng" dirty="0"/>
              <a:t>OR OBJECTIVE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237533-6E4E-47D2-8FF8-B607D3902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861123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EF1998-3B8A-F344-9EFE-82171C1CF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22" y="3428624"/>
            <a:ext cx="3454293" cy="298689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931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ECEAD-C30F-1D42-A0F6-796E494C2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6000" b="1" u="sng" dirty="0"/>
              <a:t>STEPS TAKEN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A3B718-33BB-49D0-95A3-5638C9FE73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079555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95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1C33-B43C-0648-B1F9-028D7F8B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PERFORMING STEPS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4C5B93-20BB-8849-9DE8-5255EF05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7400" y="489925"/>
            <a:ext cx="25654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24F98-E5F2-784D-98BD-982CB3FB23F3}"/>
              </a:ext>
            </a:extLst>
          </p:cNvPr>
          <p:cNvSpPr txBox="1"/>
          <p:nvPr/>
        </p:nvSpPr>
        <p:spPr>
          <a:xfrm>
            <a:off x="880820" y="1632925"/>
            <a:ext cx="65247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The dataset was in 2 files: test data set and train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The dimensions of the dataset are different.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Both the datasets have been combined through bind rows command instead or </a:t>
            </a:r>
            <a:r>
              <a:rPr lang="en-US" sz="2800" dirty="0" err="1"/>
              <a:t>rbind</a:t>
            </a:r>
            <a:r>
              <a:rPr lang="en-US" sz="2800" dirty="0"/>
              <a:t> function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There are no duplicate rows present in both the dataset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/>
              <a:t>Creating dataset one with categorical and another with numeric variable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08169-764E-9447-86EF-3C1B8386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092" y="2030432"/>
            <a:ext cx="39370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55FBF-4A2F-5B41-90B1-325D1FDD0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192" y="3743667"/>
            <a:ext cx="4368800" cy="1142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E52E1AD-D7FD-384B-A615-8DD785F57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607" y="5250185"/>
            <a:ext cx="4723970" cy="115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6077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3D87A-D101-8D4C-83C3-420FBD7F1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188720"/>
            <a:ext cx="5369029" cy="4480560"/>
          </a:xfrm>
        </p:spPr>
        <p:txBody>
          <a:bodyPr anchor="ctr">
            <a:normAutofit/>
          </a:bodyPr>
          <a:lstStyle/>
          <a:p>
            <a:r>
              <a:rPr lang="en-US" dirty="0"/>
              <a:t>In order to explore the data, we have used a library known as </a:t>
            </a:r>
            <a:r>
              <a:rPr lang="en-US" b="1" dirty="0"/>
              <a:t>Data Explorer library</a:t>
            </a:r>
            <a:r>
              <a:rPr lang="en-US" dirty="0"/>
              <a:t>. </a:t>
            </a:r>
          </a:p>
          <a:p>
            <a:r>
              <a:rPr lang="en-US" dirty="0"/>
              <a:t>It helps in easy EDA (Exploratory Data Analysis). </a:t>
            </a:r>
          </a:p>
          <a:p>
            <a:r>
              <a:rPr lang="en-US" dirty="0"/>
              <a:t>EDA refers to the process of summarizing and analyzing the data sets as per their characteristics and often involves visual methods. </a:t>
            </a:r>
          </a:p>
          <a:p>
            <a:r>
              <a:rPr lang="en-US" dirty="0"/>
              <a:t>It is a process of carefully observing the data and what the data tell us beyond modeling or hypothesis testing.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FB9D6-7949-6E41-8B26-CF247829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en-US" sz="3700" b="1" u="sng">
                <a:solidFill>
                  <a:schemeClr val="bg2"/>
                </a:solidFill>
              </a:rPr>
              <a:t>EXPLORATORY DATA ANALYSIS</a:t>
            </a:r>
            <a:endParaRPr lang="en-US" sz="37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0D272-4993-BB44-818B-85DB69E4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862" y="952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SOME VISUALS</a:t>
            </a:r>
          </a:p>
        </p:txBody>
      </p:sp>
      <p:pic>
        <p:nvPicPr>
          <p:cNvPr id="1026" name="Picture 8">
            <a:extLst>
              <a:ext uri="{FF2B5EF4-FFF2-40B4-BE49-F238E27FC236}">
                <a16:creationId xmlns:a16="http://schemas.microsoft.com/office/drawing/2014/main" id="{C80C359E-9FD8-4644-8BCE-4E502347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27" y="775059"/>
            <a:ext cx="3337561" cy="2600006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pic>
        <p:nvPicPr>
          <p:cNvPr id="1025" name="Picture 9">
            <a:extLst>
              <a:ext uri="{FF2B5EF4-FFF2-40B4-BE49-F238E27FC236}">
                <a16:creationId xmlns:a16="http://schemas.microsoft.com/office/drawing/2014/main" id="{5316DDD0-6C18-664B-A85D-1F12A4EFD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12" y="3765394"/>
            <a:ext cx="3337562" cy="28585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A68341-F32F-984F-A4D9-50669866B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685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550AA0-408B-114B-A377-E611CAA63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466294-D717-FD41-A3D8-3C7CBCC079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19826" y="3789923"/>
            <a:ext cx="3337561" cy="28340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D6EA41-7DE3-844F-B372-4A6619E70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764" y="1920236"/>
            <a:ext cx="3879850" cy="36903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72B25-2E20-2C40-9B17-6FC25BFF7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4712" y="728846"/>
            <a:ext cx="3337561" cy="26000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1419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4B572FC-4228-9A48-A438-94683AFB6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693" y="1289918"/>
            <a:ext cx="8979583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5710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588</Words>
  <Application>Microsoft Macintosh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Times New Roman</vt:lpstr>
      <vt:lpstr>Crop</vt:lpstr>
      <vt:lpstr>FINAL PROJECT  HOUSE PRICING</vt:lpstr>
      <vt:lpstr>ABOUT THE DATASET</vt:lpstr>
      <vt:lpstr>HEAD OF DATA SET</vt:lpstr>
      <vt:lpstr>GOAL  OR OBJECTIVE </vt:lpstr>
      <vt:lpstr>STEPS TAKEN</vt:lpstr>
      <vt:lpstr>PERFORMING STEPS</vt:lpstr>
      <vt:lpstr>EXPLORATORY DATA ANALYSIS</vt:lpstr>
      <vt:lpstr>SOME VISUALS</vt:lpstr>
      <vt:lpstr>PowerPoint Presentation</vt:lpstr>
      <vt:lpstr> HANDLING MISSING VALUES</vt:lpstr>
      <vt:lpstr>RANDOM FOREST</vt:lpstr>
      <vt:lpstr>LINEAR REGRESSION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 HOUSE PRICING</dc:title>
  <dc:creator>Anubhav Rastogi</dc:creator>
  <cp:lastModifiedBy>Anubhav Rastogi</cp:lastModifiedBy>
  <cp:revision>11</cp:revision>
  <dcterms:created xsi:type="dcterms:W3CDTF">2019-06-28T00:29:18Z</dcterms:created>
  <dcterms:modified xsi:type="dcterms:W3CDTF">2019-06-28T03:06:52Z</dcterms:modified>
</cp:coreProperties>
</file>